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общежития (5-этажное)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Бендеры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Индустриальная 115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86693"/>
              </p:ext>
            </p:extLst>
          </p:nvPr>
        </p:nvGraphicFramePr>
        <p:xfrm>
          <a:off x="522513" y="1645920"/>
          <a:ext cx="11181808" cy="476140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жилых помещений и сдача внаем, прочее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568,8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568,8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3E5BDD-A2AA-D328-D9EA-D6FC0460A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229" y="1335440"/>
            <a:ext cx="9223542" cy="547997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7CDE25-631B-4C18-28F2-ED7D574ECEC5}"/>
              </a:ext>
            </a:extLst>
          </p:cNvPr>
          <p:cNvSpPr/>
          <p:nvPr/>
        </p:nvSpPr>
        <p:spPr>
          <a:xfrm>
            <a:off x="5092117" y="2978092"/>
            <a:ext cx="176169" cy="5368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E92BDDED-786F-9606-685A-52D9B1D85702}"/>
              </a:ext>
            </a:extLst>
          </p:cNvPr>
          <p:cNvSpPr/>
          <p:nvPr/>
        </p:nvSpPr>
        <p:spPr>
          <a:xfrm>
            <a:off x="5092117" y="2661003"/>
            <a:ext cx="176169" cy="3170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776939-43CD-AE52-8DE1-266F5AD2C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05" y="992833"/>
            <a:ext cx="10287000" cy="56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78CE9A-F352-F028-7152-62384F2AF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5154" y="1623492"/>
            <a:ext cx="5714141" cy="457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125D08-9359-1867-965D-C63712E4A3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98" y="1052422"/>
            <a:ext cx="6918386" cy="57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B15BFE-A4DE-BF34-B982-B6F5135C9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" y="947116"/>
            <a:ext cx="8177723" cy="58194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D18E1B-DAA2-6AF7-ED97-BEDCEBA87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7452" y="2036375"/>
            <a:ext cx="5819444" cy="36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100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Сыроватская Светлана Евгеньевна</cp:lastModifiedBy>
  <cp:revision>106</cp:revision>
  <dcterms:created xsi:type="dcterms:W3CDTF">2019-04-24T07:29:32Z</dcterms:created>
  <dcterms:modified xsi:type="dcterms:W3CDTF">2024-07-01T07:43:02Z</dcterms:modified>
</cp:coreProperties>
</file>