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здания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Ленина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89179"/>
              </p:ext>
            </p:extLst>
          </p:nvPr>
        </p:nvGraphicFramePr>
        <p:xfrm>
          <a:off x="522513" y="1645920"/>
          <a:ext cx="11181808" cy="41213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склад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293,8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E67B84-FD0E-E13D-A143-FD6CEDAA3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15" y="1369278"/>
            <a:ext cx="8502051" cy="53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CBF35B-2AB3-DE19-07A8-820C2E652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66" y="992833"/>
            <a:ext cx="9847772" cy="56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A24604-2BB6-EA94-8D02-011257DE8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5" y="992831"/>
            <a:ext cx="9558068" cy="56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2E63-F9A5-73BD-0D2C-0154F099F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386" y="1117946"/>
            <a:ext cx="5819453" cy="54777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EBBE4D-9549-E802-5B97-6956A2F2C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1298" y="1184083"/>
            <a:ext cx="5819452" cy="53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88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110</cp:revision>
  <dcterms:created xsi:type="dcterms:W3CDTF">2019-04-24T07:29:32Z</dcterms:created>
  <dcterms:modified xsi:type="dcterms:W3CDTF">2024-06-27T13:05:38Z</dcterms:modified>
</cp:coreProperties>
</file>