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Объект торговли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м-н Северный 1а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24004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Торговая площадь, производство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580,4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580,4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4F52C4-E7F6-36BE-265B-DEDBE5A1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402" y="1351315"/>
            <a:ext cx="9722840" cy="54215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ECA20A-3877-1C20-C91E-FADAD4B5F745}"/>
              </a:ext>
            </a:extLst>
          </p:cNvPr>
          <p:cNvSpPr/>
          <p:nvPr/>
        </p:nvSpPr>
        <p:spPr>
          <a:xfrm rot="21175616">
            <a:off x="5858836" y="3398053"/>
            <a:ext cx="205050" cy="534264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3551AA-8B5D-92AC-CC6A-C8ABD01027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47" y="1035171"/>
            <a:ext cx="8965672" cy="56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72AFF7-3579-92DC-7D77-F7756DA59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963" y="1052232"/>
            <a:ext cx="8640074" cy="56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40570-7FC9-1FD6-3193-09A2C3E5A6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56313" y="1653936"/>
            <a:ext cx="5712473" cy="42988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36E376-C9B1-B505-ED92-778C666496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4" y="947116"/>
            <a:ext cx="7272071" cy="571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91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107</cp:revision>
  <dcterms:created xsi:type="dcterms:W3CDTF">2019-04-24T07:29:32Z</dcterms:created>
  <dcterms:modified xsi:type="dcterms:W3CDTF">2024-07-09T11:39:27Z</dcterms:modified>
</cp:coreProperties>
</file>