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здания встроенные помещения цокольного этажа.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пер. Осипенко 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858098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склад,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162,2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162,2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F31AE5-2CE5-B308-1767-38E45AEFC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644" y="1483329"/>
            <a:ext cx="9655372" cy="52227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61C726-F576-152E-3CD8-67012F651399}"/>
              </a:ext>
            </a:extLst>
          </p:cNvPr>
          <p:cNvSpPr/>
          <p:nvPr/>
        </p:nvSpPr>
        <p:spPr>
          <a:xfrm rot="19534464">
            <a:off x="5691580" y="3930297"/>
            <a:ext cx="176169" cy="16987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88DF7B-A82B-4CA1-202E-000DDB350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70" y="1040440"/>
            <a:ext cx="9554474" cy="551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BC5036-93F8-DBBE-A8D9-2B2A10C39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4771" y="455785"/>
            <a:ext cx="5651071" cy="6799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A73F40-02D9-023E-0E1D-56BB456C4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8333" y="1569622"/>
            <a:ext cx="56510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95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110</cp:revision>
  <dcterms:created xsi:type="dcterms:W3CDTF">2019-04-24T07:29:32Z</dcterms:created>
  <dcterms:modified xsi:type="dcterms:W3CDTF">2024-07-05T06:46:32Z</dcterms:modified>
</cp:coreProperties>
</file>