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70" r:id="rId7"/>
    <p:sldId id="266" r:id="rId8"/>
    <p:sldId id="27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70"/>
            <p14:sldId id="266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Объект инфраструктуры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Первомайская, 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6339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склад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3 493,5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12 056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8BBD7F-51D5-1983-DE82-803FBFC1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00" y="1443976"/>
            <a:ext cx="9554356" cy="53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2643C0-CCE1-7E06-D4F5-399F3F001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2426" y="1593698"/>
            <a:ext cx="5865168" cy="457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25B6C-83A6-6534-9B0D-8945C5C7F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26" y="947114"/>
            <a:ext cx="7102417" cy="58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78BDD5-D89E-3536-5355-CD43592DD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6" y="992838"/>
            <a:ext cx="6138413" cy="58194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12D38-E6F9-A1A8-67F8-73972F0A3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0" y="992838"/>
            <a:ext cx="5477054" cy="5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0D11F0-507C-70D8-5BF1-D95780138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84" y="1038553"/>
            <a:ext cx="8691832" cy="56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D46B38-F937-EB96-2326-11C17D93F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4" y="1028941"/>
            <a:ext cx="7070064" cy="56884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082B79-B13F-A898-8EF6-50286CD11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5650" y="1587165"/>
            <a:ext cx="56884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5BB697-35D4-C3F9-E694-1E94E3759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8" y="1034690"/>
            <a:ext cx="6845779" cy="5731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C9C7D-41FF-EEF8-33CF-3849FAF3B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7882" y="1614626"/>
            <a:ext cx="57318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1306B1-B45F-EFE9-FF92-B3E171DE5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9" y="1102264"/>
            <a:ext cx="5396542" cy="57169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1C1EA5-2FBE-7CEE-1221-BC8531F6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2" y="1102264"/>
            <a:ext cx="6287939" cy="57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5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98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107</cp:revision>
  <dcterms:created xsi:type="dcterms:W3CDTF">2019-04-24T07:29:32Z</dcterms:created>
  <dcterms:modified xsi:type="dcterms:W3CDTF">2024-06-27T13:18:56Z</dcterms:modified>
</cp:coreProperties>
</file>