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5"/>
          </p14:sldIdLst>
        </p14:section>
        <p14:section name="Раздел без заголовка" id="{598A78D7-4387-47B7-88D9-C4B296BC9BA2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10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48907" y="3355675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Часть жилого дома 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Бендеры, ул.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Шимкова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884814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Производство, склад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107,2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участка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107,2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 возможность подключения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 возможность подключения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возможность подключения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345167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6B9BD2-AA12-AA64-B6BC-A99C7A498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525" y="1326688"/>
            <a:ext cx="9178506" cy="536096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6810381-CD96-A727-1429-7CCCF0766853}"/>
              </a:ext>
            </a:extLst>
          </p:cNvPr>
          <p:cNvSpPr/>
          <p:nvPr/>
        </p:nvSpPr>
        <p:spPr>
          <a:xfrm rot="980759">
            <a:off x="4971258" y="3596063"/>
            <a:ext cx="189721" cy="21811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22F3AC29-D0D6-D643-9D3B-069D0E7A1936}"/>
              </a:ext>
            </a:extLst>
          </p:cNvPr>
          <p:cNvSpPr/>
          <p:nvPr/>
        </p:nvSpPr>
        <p:spPr>
          <a:xfrm>
            <a:off x="5066950" y="3271706"/>
            <a:ext cx="120888" cy="30206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4CDE03-C760-0E34-419E-5C2B3F9566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0"/>
          <a:stretch/>
        </p:blipFill>
        <p:spPr>
          <a:xfrm>
            <a:off x="180077" y="947116"/>
            <a:ext cx="8084029" cy="58194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768089-4415-A233-A161-2EE35AC3B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97302" y="2051940"/>
            <a:ext cx="5819447" cy="360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ED4AF9-3DA2-165A-4724-1E47333D7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35426" y="1609257"/>
            <a:ext cx="5651170" cy="4572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3DD391-A783-B713-608C-509B78C721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09" y="1069672"/>
            <a:ext cx="7053534" cy="565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483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89</Words>
  <Application>Microsoft Office PowerPoint</Application>
  <PresentationFormat>Широкоэкранный</PresentationFormat>
  <Paragraphs>30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110</cp:revision>
  <dcterms:created xsi:type="dcterms:W3CDTF">2019-04-24T07:29:32Z</dcterms:created>
  <dcterms:modified xsi:type="dcterms:W3CDTF">2024-07-09T12:00:43Z</dcterms:modified>
</cp:coreProperties>
</file>