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9"/>
            <p14:sldId id="264"/>
            <p14:sldId id="265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Подвальное помещение жилого дома.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Советская, 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8978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957,2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D7FB9-EBDB-9BD4-12DF-E886DCF07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89819"/>
            <a:ext cx="10334445" cy="5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249DD-A8DE-AC58-3AE2-568D890FB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411" y="1183186"/>
            <a:ext cx="5403548" cy="56905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161C4-D53B-243F-9546-28502A5B5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5816" y="1276873"/>
            <a:ext cx="5403547" cy="55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4E1C7-6916-5375-A2E3-EA162BE2C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1048024"/>
            <a:ext cx="5971636" cy="5499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66316-0555-E5EC-8C39-5E38F74AB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2" y="1048024"/>
            <a:ext cx="5770353" cy="54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92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105</cp:revision>
  <dcterms:created xsi:type="dcterms:W3CDTF">2019-04-24T07:29:32Z</dcterms:created>
  <dcterms:modified xsi:type="dcterms:W3CDTF">2024-07-09T12:03:00Z</dcterms:modified>
</cp:coreProperties>
</file>