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5" r:id="rId5"/>
    <p:sldId id="269" r:id="rId6"/>
    <p:sldId id="266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742AF95-6C62-4440-B429-6EC1AE86681A}">
          <p14:sldIdLst>
            <p14:sldId id="256"/>
            <p14:sldId id="261"/>
            <p14:sldId id="264"/>
            <p14:sldId id="265"/>
          </p14:sldIdLst>
        </p14:section>
        <p14:section name="Раздел без заголовка" id="{598A78D7-4387-47B7-88D9-C4B296BC9BA2}">
          <p14:sldIdLst>
            <p14:sldId id="269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pm" initials="i" lastIdx="1" clrIdx="0">
    <p:extLst>
      <p:ext uri="{19B8F6BF-5375-455C-9EA6-DF929625EA0E}">
        <p15:presenceInfo xmlns:p15="http://schemas.microsoft.com/office/powerpoint/2012/main" userId="idapm" providerId="None"/>
      </p:ext>
    </p:extLst>
  </p:cmAuthor>
  <p:cmAuthor id="2" name="Попова Ольга Геннадьевна" initials="ПОГ" lastIdx="1" clrIdx="1">
    <p:extLst>
      <p:ext uri="{19B8F6BF-5375-455C-9EA6-DF929625EA0E}">
        <p15:presenceInfo xmlns:p15="http://schemas.microsoft.com/office/powerpoint/2012/main" userId="S-1-5-21-19161911-4055808686-1454308088-1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253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56" d="100"/>
          <a:sy n="56" d="100"/>
        </p:scale>
        <p:origin x="84" y="11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9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9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2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4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7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7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7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8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5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4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0D657-9192-4A34-8408-C0A6B4C89403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561728"/>
            <a:ext cx="9144000" cy="16968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паспорт объекта</a:t>
            </a:r>
            <a:br>
              <a:rPr lang="ru-RU" dirty="0"/>
            </a:br>
            <a:r>
              <a:rPr lang="ru-RU" sz="1100" dirty="0"/>
              <a:t>________</a:t>
            </a:r>
            <a:r>
              <a:rPr lang="ru-RU" sz="1000" dirty="0"/>
              <a:t>__________________________________________________________________________________________________________________</a:t>
            </a:r>
            <a:r>
              <a:rPr lang="ru-RU" sz="1100" dirty="0"/>
              <a:t>______________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35171" y="3352800"/>
            <a:ext cx="9420044" cy="1626538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ОБЪЕКТА: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Здания бывших студенческих общежитий №2,3,4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г. Бендеры, с.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Гиска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ул. Студенческая 20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38335"/>
            <a:ext cx="12192000" cy="819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270533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374807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4"/>
          <p:cNvSpPr txBox="1">
            <a:spLocks/>
          </p:cNvSpPr>
          <p:nvPr/>
        </p:nvSpPr>
        <p:spPr>
          <a:xfrm>
            <a:off x="1524000" y="4055129"/>
            <a:ext cx="9144000" cy="76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23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258306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367954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6000" y="883533"/>
            <a:ext cx="5608321" cy="248581"/>
          </a:xfrm>
        </p:spPr>
        <p:txBody>
          <a:bodyPr>
            <a:noAutofit/>
          </a:bodyPr>
          <a:lstStyle/>
          <a:p>
            <a:pPr algn="ct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инвестиционной площадки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10C652FD-8D87-2EB2-37EE-0026F56FD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770348"/>
              </p:ext>
            </p:extLst>
          </p:nvPr>
        </p:nvGraphicFramePr>
        <p:xfrm>
          <a:off x="522513" y="1367954"/>
          <a:ext cx="11181808" cy="538142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590904">
                  <a:extLst>
                    <a:ext uri="{9D8B030D-6E8A-4147-A177-3AD203B41FA5}">
                      <a16:colId xmlns:a16="http://schemas.microsoft.com/office/drawing/2014/main" val="2683723241"/>
                    </a:ext>
                  </a:extLst>
                </a:gridCol>
                <a:gridCol w="5590904">
                  <a:extLst>
                    <a:ext uri="{9D8B030D-6E8A-4147-A177-3AD203B41FA5}">
                      <a16:colId xmlns:a16="http://schemas.microsoft.com/office/drawing/2014/main" val="3924917833"/>
                    </a:ext>
                  </a:extLst>
                </a:gridCol>
              </a:tblGrid>
              <a:tr h="6533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Рекомендованное назначение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и сдача внаем жилых помещений, прочее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343717"/>
                  </a:ext>
                </a:extLst>
              </a:tr>
              <a:tr h="3809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строения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4 664,40 кв.м.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52072"/>
                  </a:ext>
                </a:extLst>
              </a:tr>
              <a:tr h="9334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Общежитие №1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Общежитие №2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Общежитие №3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1572,2 кв.м.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1556,4 кв.м.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1535,8 кв.м.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815994"/>
                  </a:ext>
                </a:extLst>
              </a:tr>
              <a:tr h="3809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Электроснабжение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</a:rPr>
                        <a:t>Есть возможность подключения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73182"/>
                  </a:ext>
                </a:extLst>
              </a:tr>
              <a:tr h="3809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Газоснабжение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2783"/>
                  </a:ext>
                </a:extLst>
              </a:tr>
              <a:tr h="3809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Водоснабжение и водоотведение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 возможность подключения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77251"/>
                  </a:ext>
                </a:extLst>
              </a:tr>
              <a:tr h="380985">
                <a:tc>
                  <a:txBody>
                    <a:bodyPr/>
                    <a:lstStyle/>
                    <a:p>
                      <a:r>
                        <a:rPr lang="ru-RU" dirty="0"/>
                        <a:t>Транспортные коммуникации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Асфальтобетонная дорога вокруг участка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36540"/>
                  </a:ext>
                </a:extLst>
              </a:tr>
              <a:tr h="380985">
                <a:tc>
                  <a:txBody>
                    <a:bodyPr/>
                    <a:lstStyle/>
                    <a:p>
                      <a:r>
                        <a:rPr lang="ru-RU" dirty="0"/>
                        <a:t>Форма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Объект находится в муниципальной собственности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947457"/>
                  </a:ext>
                </a:extLst>
              </a:tr>
              <a:tr h="380985">
                <a:tc gridSpan="2">
                  <a:txBody>
                    <a:bodyPr/>
                    <a:lstStyle/>
                    <a:p>
                      <a:r>
                        <a:rPr lang="ru-RU" dirty="0"/>
                        <a:t>Форма взаимодействия с инвестором: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76201"/>
                  </a:ext>
                </a:extLst>
              </a:tr>
              <a:tr h="380985">
                <a:tc>
                  <a:txBody>
                    <a:bodyPr/>
                    <a:lstStyle/>
                    <a:p>
                      <a:r>
                        <a:rPr lang="ru-RU" dirty="0"/>
                        <a:t>Аренда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150653"/>
                  </a:ext>
                </a:extLst>
              </a:tr>
              <a:tr h="373368">
                <a:tc>
                  <a:txBody>
                    <a:bodyPr/>
                    <a:lstStyle/>
                    <a:p>
                      <a:r>
                        <a:rPr lang="ru-RU" dirty="0"/>
                        <a:t>Продажа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688700"/>
                  </a:ext>
                </a:extLst>
              </a:tr>
              <a:tr h="373368">
                <a:tc>
                  <a:txBody>
                    <a:bodyPr/>
                    <a:lstStyle/>
                    <a:p>
                      <a:r>
                        <a:rPr lang="ru-RU" dirty="0"/>
                        <a:t>Совместная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2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28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 объекта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76E9FC-2D77-0570-EDDA-4FC08978E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107" y="1333320"/>
            <a:ext cx="9798342" cy="536866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8096CDF-81BA-CE4E-C429-78372ABE6DF7}"/>
              </a:ext>
            </a:extLst>
          </p:cNvPr>
          <p:cNvSpPr/>
          <p:nvPr/>
        </p:nvSpPr>
        <p:spPr>
          <a:xfrm rot="21079174">
            <a:off x="3205363" y="4011677"/>
            <a:ext cx="169827" cy="46910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4BD9E74-30B7-8AF2-3A39-8B4BF2E9F341}"/>
              </a:ext>
            </a:extLst>
          </p:cNvPr>
          <p:cNvSpPr/>
          <p:nvPr/>
        </p:nvSpPr>
        <p:spPr>
          <a:xfrm rot="21108040">
            <a:off x="2718033" y="3020037"/>
            <a:ext cx="159391" cy="40896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183FBB2-2AE2-32E7-3EF4-20D8B21E125D}"/>
              </a:ext>
            </a:extLst>
          </p:cNvPr>
          <p:cNvSpPr/>
          <p:nvPr/>
        </p:nvSpPr>
        <p:spPr>
          <a:xfrm rot="21108040">
            <a:off x="3047756" y="2958680"/>
            <a:ext cx="159391" cy="40896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B873B686-5822-369E-1ACE-ECAD415E4E38}"/>
              </a:ext>
            </a:extLst>
          </p:cNvPr>
          <p:cNvSpPr/>
          <p:nvPr/>
        </p:nvSpPr>
        <p:spPr>
          <a:xfrm>
            <a:off x="2689685" y="2768367"/>
            <a:ext cx="144816" cy="18103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749071B-C478-0E24-0FC7-0707A68EC3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0936" y="3781164"/>
            <a:ext cx="182896" cy="20118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297BE08-565E-D8BB-A015-93BF5FAD03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9408" y="2735926"/>
            <a:ext cx="182896" cy="20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6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B73BFA-931A-EF4B-7C3D-07E29FCCF4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81" y="947117"/>
            <a:ext cx="7625751" cy="581944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F30E17E-E078-6170-8DCF-493F996B78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74992" y="1825679"/>
            <a:ext cx="5819448" cy="406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11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F50C9BB-0EB0-A0CB-4922-492216E408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22" y="947117"/>
            <a:ext cx="7501387" cy="581944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DC7E62B-39A2-B5C2-2A0A-908C0177A4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94042" y="1668606"/>
            <a:ext cx="5819449" cy="437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548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B52BA9-D6FA-EA6F-527A-D035FEC680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54072" y="1570838"/>
            <a:ext cx="5819450" cy="4572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6590901-732D-EAA9-2A64-14530E7658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804" y="947114"/>
            <a:ext cx="7122544" cy="58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9903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1933</TotalTime>
  <Words>115</Words>
  <Application>Microsoft Office PowerPoint</Application>
  <PresentationFormat>Широкоэкранный</PresentationFormat>
  <Paragraphs>35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Инвестиционный паспорт объекта ________________________________________________________________________________________________________________________________________</vt:lpstr>
      <vt:lpstr>Характеристика инвестиционной площадки</vt:lpstr>
      <vt:lpstr>Местонахождение объекта</vt:lpstr>
      <vt:lpstr>Фотогалерея</vt:lpstr>
      <vt:lpstr>Фотогалерея</vt:lpstr>
      <vt:lpstr>Фотогалерея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1</dc:creator>
  <cp:lastModifiedBy>Попова Ольга Геннадьевна</cp:lastModifiedBy>
  <cp:revision>107</cp:revision>
  <dcterms:created xsi:type="dcterms:W3CDTF">2019-04-24T07:29:32Z</dcterms:created>
  <dcterms:modified xsi:type="dcterms:W3CDTF">2024-07-01T08:09:47Z</dcterms:modified>
</cp:coreProperties>
</file>