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4" r:id="rId4"/>
    <p:sldId id="265" r:id="rId5"/>
    <p:sldId id="269" r:id="rId6"/>
    <p:sldId id="266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B742AF95-6C62-4440-B429-6EC1AE86681A}">
          <p14:sldIdLst>
            <p14:sldId id="256"/>
            <p14:sldId id="261"/>
            <p14:sldId id="264"/>
            <p14:sldId id="265"/>
          </p14:sldIdLst>
        </p14:section>
        <p14:section name="Раздел без заголовка" id="{598A78D7-4387-47B7-88D9-C4B296BC9BA2}">
          <p14:sldIdLst>
            <p14:sldId id="269"/>
            <p14:sldId id="26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dapm" initials="i" lastIdx="1" clrIdx="0">
    <p:extLst>
      <p:ext uri="{19B8F6BF-5375-455C-9EA6-DF929625EA0E}">
        <p15:presenceInfo xmlns:p15="http://schemas.microsoft.com/office/powerpoint/2012/main" userId="idapm" providerId="None"/>
      </p:ext>
    </p:extLst>
  </p:cmAuthor>
  <p:cmAuthor id="2" name="Попова Ольга Геннадьевна" initials="ПОГ" lastIdx="1" clrIdx="1">
    <p:extLst>
      <p:ext uri="{19B8F6BF-5375-455C-9EA6-DF929625EA0E}">
        <p15:presenceInfo xmlns:p15="http://schemas.microsoft.com/office/powerpoint/2012/main" userId="S-1-5-21-19161911-4055808686-1454308088-196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2536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8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8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01.07.2024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7090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01.07.2024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833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01.07.2024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3296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01.07.2024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8023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01.07.2024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3945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01.07.2024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778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01.07.2024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5971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01.07.2024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7874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01.07.2024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687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01.07.2024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757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01.07.2024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2640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A0D657-9192-4A34-8408-C0A6B4C89403}" type="datetimeFigureOut">
              <a:rPr lang="ru-RU" smtClean="0"/>
              <a:t>01.07.2024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00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524000" y="1561728"/>
            <a:ext cx="9144000" cy="169686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Инвестиционный паспорт объекта</a:t>
            </a:r>
            <a:br>
              <a:rPr lang="ru-RU" dirty="0"/>
            </a:br>
            <a:r>
              <a:rPr lang="ru-RU" sz="1100" dirty="0"/>
              <a:t>________</a:t>
            </a:r>
            <a:r>
              <a:rPr lang="ru-RU" sz="1000" dirty="0"/>
              <a:t>__________________________________________________________________________________________________________________</a:t>
            </a:r>
            <a:r>
              <a:rPr lang="ru-RU" sz="1100" dirty="0"/>
              <a:t>______________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035171" y="3352800"/>
            <a:ext cx="9420044" cy="1626538"/>
          </a:xfrm>
        </p:spPr>
        <p:txBody>
          <a:bodyPr>
            <a:normAutofit/>
          </a:bodyPr>
          <a:lstStyle/>
          <a:p>
            <a:pPr algn="l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НАИМЕНОВАНИЕ ОБЪЕКТА: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Здание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бывшего детского сада</a:t>
            </a:r>
          </a:p>
          <a:p>
            <a:pPr algn="l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АДРЕС: г. Бендеры, ул. Тимирязева 32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6038335"/>
            <a:ext cx="12192000" cy="81966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0" y="1270533"/>
            <a:ext cx="12192000" cy="0"/>
          </a:xfrm>
          <a:prstGeom prst="line">
            <a:avLst/>
          </a:prstGeom>
          <a:ln w="4445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0" y="1374807"/>
            <a:ext cx="12192000" cy="0"/>
          </a:xfrm>
          <a:prstGeom prst="line">
            <a:avLst/>
          </a:prstGeom>
          <a:ln w="1905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одзаголовок 4"/>
          <p:cNvSpPr txBox="1">
            <a:spLocks/>
          </p:cNvSpPr>
          <p:nvPr/>
        </p:nvSpPr>
        <p:spPr>
          <a:xfrm>
            <a:off x="1524000" y="4055129"/>
            <a:ext cx="9144000" cy="7640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0235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0" y="1258306"/>
            <a:ext cx="12192000" cy="0"/>
          </a:xfrm>
          <a:prstGeom prst="line">
            <a:avLst/>
          </a:prstGeom>
          <a:ln w="4445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0" y="1367954"/>
            <a:ext cx="12192000" cy="0"/>
          </a:xfrm>
          <a:prstGeom prst="line">
            <a:avLst/>
          </a:prstGeom>
          <a:ln w="1905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6096000" y="883533"/>
            <a:ext cx="5608321" cy="248581"/>
          </a:xfrm>
        </p:spPr>
        <p:txBody>
          <a:bodyPr>
            <a:noAutofit/>
          </a:bodyPr>
          <a:lstStyle/>
          <a:p>
            <a:pPr algn="ctr"/>
            <a:r>
              <a:rPr lang="ru-RU" sz="1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инвестиционной площадки</a:t>
            </a:r>
          </a:p>
        </p:txBody>
      </p:sp>
      <p:graphicFrame>
        <p:nvGraphicFramePr>
          <p:cNvPr id="8" name="Таблица 8">
            <a:extLst>
              <a:ext uri="{FF2B5EF4-FFF2-40B4-BE49-F238E27FC236}">
                <a16:creationId xmlns:a16="http://schemas.microsoft.com/office/drawing/2014/main" id="{10C652FD-8D87-2EB2-37EE-0026F56FDF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3743972"/>
              </p:ext>
            </p:extLst>
          </p:nvPr>
        </p:nvGraphicFramePr>
        <p:xfrm>
          <a:off x="522513" y="1645920"/>
          <a:ext cx="11181808" cy="449797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5590904">
                  <a:extLst>
                    <a:ext uri="{9D8B030D-6E8A-4147-A177-3AD203B41FA5}">
                      <a16:colId xmlns:a16="http://schemas.microsoft.com/office/drawing/2014/main" val="2683723241"/>
                    </a:ext>
                  </a:extLst>
                </a:gridCol>
                <a:gridCol w="5590904">
                  <a:extLst>
                    <a:ext uri="{9D8B030D-6E8A-4147-A177-3AD203B41FA5}">
                      <a16:colId xmlns:a16="http://schemas.microsoft.com/office/drawing/2014/main" val="3924917833"/>
                    </a:ext>
                  </a:extLst>
                </a:gridCol>
              </a:tblGrid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</a:rPr>
                        <a:t>Рекомендованное назначение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Производство</a:t>
                      </a:r>
                      <a:r>
                        <a:rPr lang="ru-RU" sz="18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склад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8343717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Общая площадь инвестиционной площадки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2 627,7 кв.м.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3652072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Общая площадь участка 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6 619 кв.м.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5815994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Электроснабжение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tx1"/>
                          </a:solidFill>
                        </a:rPr>
                        <a:t>Есть возможность подключения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2873182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Газоснабжение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</a:rPr>
                        <a:t>Есть возможность подключения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642783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Водоснабжение и водоотведение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Есть возможность подключения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1677251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r>
                        <a:rPr lang="ru-RU" dirty="0"/>
                        <a:t>Транспортные коммуникации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Асфальтобетонная дорога вокруг участка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4136540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r>
                        <a:rPr lang="ru-RU" dirty="0"/>
                        <a:t>Форма собственности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Объект находится в муниципальной собственности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1947457"/>
                  </a:ext>
                </a:extLst>
              </a:tr>
              <a:tr h="376645">
                <a:tc gridSpan="2">
                  <a:txBody>
                    <a:bodyPr/>
                    <a:lstStyle/>
                    <a:p>
                      <a:r>
                        <a:rPr lang="ru-RU" dirty="0"/>
                        <a:t>Форма взаимодействия с инвестором: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2076201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r>
                        <a:rPr lang="ru-RU" dirty="0"/>
                        <a:t>Аренда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Да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3150653"/>
                  </a:ext>
                </a:extLst>
              </a:tr>
              <a:tr h="188323">
                <a:tc>
                  <a:txBody>
                    <a:bodyPr/>
                    <a:lstStyle/>
                    <a:p>
                      <a:r>
                        <a:rPr lang="ru-RU" dirty="0"/>
                        <a:t>Продажа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Нет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0688700"/>
                  </a:ext>
                </a:extLst>
              </a:tr>
              <a:tr h="188323">
                <a:tc>
                  <a:txBody>
                    <a:bodyPr/>
                    <a:lstStyle/>
                    <a:p>
                      <a:r>
                        <a:rPr lang="ru-RU" dirty="0"/>
                        <a:t>Совместная деятельность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Да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425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3282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6581B3-7D5B-C441-B9A3-69441FC14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68156" cy="1325563"/>
          </a:xfrm>
        </p:spPr>
        <p:txBody>
          <a:bodyPr>
            <a:normAutofit/>
          </a:bodyPr>
          <a:lstStyle/>
          <a:p>
            <a:pPr algn="r"/>
            <a:r>
              <a:rPr lang="ru-RU" sz="1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Местонахождение объекта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DA7A469-5D12-031E-79F7-C198AC7B5B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8930"/>
            <a:ext cx="12192000" cy="4258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9C2FE05-8F3C-D80C-A70A-983E7A3665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0977" y="1381250"/>
            <a:ext cx="9198208" cy="5434163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0A27C11-9128-3A9F-F9FF-DB0422CE9DE0}"/>
              </a:ext>
            </a:extLst>
          </p:cNvPr>
          <p:cNvSpPr/>
          <p:nvPr/>
        </p:nvSpPr>
        <p:spPr>
          <a:xfrm>
            <a:off x="5285064" y="4588778"/>
            <a:ext cx="528507" cy="486561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трелка: вниз 2">
            <a:extLst>
              <a:ext uri="{FF2B5EF4-FFF2-40B4-BE49-F238E27FC236}">
                <a16:creationId xmlns:a16="http://schemas.microsoft.com/office/drawing/2014/main" id="{A38CFCBB-77E5-DDFD-E4C8-4BBCA5713816}"/>
              </a:ext>
            </a:extLst>
          </p:cNvPr>
          <p:cNvSpPr/>
          <p:nvPr/>
        </p:nvSpPr>
        <p:spPr>
          <a:xfrm>
            <a:off x="5519956" y="4261607"/>
            <a:ext cx="201336" cy="32717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9564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AE5E95-5800-0ABD-94C0-593C7DCB8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4224"/>
            <a:ext cx="10512105" cy="281453"/>
          </a:xfrm>
        </p:spPr>
        <p:txBody>
          <a:bodyPr>
            <a:normAutofit fontScale="90000"/>
          </a:bodyPr>
          <a:lstStyle/>
          <a:p>
            <a:pPr algn="r"/>
            <a:r>
              <a:rPr lang="ru-RU" sz="20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Фотогалерея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67E2D4A-40A4-1CEB-140C-C1E9F9312D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5678"/>
            <a:ext cx="12192000" cy="4571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4011940-116D-D0CE-8543-7616071F4D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755" y="1040142"/>
            <a:ext cx="8440714" cy="5726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3110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AE5E95-5800-0ABD-94C0-593C7DCB8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4224"/>
            <a:ext cx="10512105" cy="281453"/>
          </a:xfrm>
        </p:spPr>
        <p:txBody>
          <a:bodyPr>
            <a:normAutofit fontScale="90000"/>
          </a:bodyPr>
          <a:lstStyle/>
          <a:p>
            <a:pPr algn="r"/>
            <a:r>
              <a:rPr lang="ru-RU" sz="20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Фотогалерея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67E2D4A-40A4-1CEB-140C-C1E9F9312D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5678"/>
            <a:ext cx="12192000" cy="4571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E9E0B97-5D71-A778-9BB5-4BFE0BF0A3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1105132"/>
            <a:ext cx="4175185" cy="5560499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1CAC8BC-4929-C68C-0DA7-1FFD43B79E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00" y="1105132"/>
            <a:ext cx="6907366" cy="5560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5483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AE5E95-5800-0ABD-94C0-593C7DCB8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4224"/>
            <a:ext cx="10512105" cy="281453"/>
          </a:xfrm>
        </p:spPr>
        <p:txBody>
          <a:bodyPr>
            <a:normAutofit fontScale="90000"/>
          </a:bodyPr>
          <a:lstStyle/>
          <a:p>
            <a:pPr algn="r"/>
            <a:r>
              <a:rPr lang="ru-RU" sz="20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Фотогалерея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67E2D4A-40A4-1CEB-140C-C1E9F9312D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5678"/>
            <a:ext cx="12192000" cy="4571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FF2E4F3-3251-11B6-DF44-D644589E67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49" y="1035682"/>
            <a:ext cx="6542902" cy="567912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4D42354-F099-79FE-5826-109EBDA8EAF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4118" y="1035682"/>
            <a:ext cx="5149433" cy="5679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99032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1896</TotalTime>
  <Words>93</Words>
  <Application>Microsoft Office PowerPoint</Application>
  <PresentationFormat>Широкоэкранный</PresentationFormat>
  <Paragraphs>31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Тема Office</vt:lpstr>
      <vt:lpstr>Инвестиционный паспорт объекта ________________________________________________________________________________________________________________________________________</vt:lpstr>
      <vt:lpstr>Характеристика инвестиционной площадки</vt:lpstr>
      <vt:lpstr>Местонахождение объекта</vt:lpstr>
      <vt:lpstr>Фотогалерея</vt:lpstr>
      <vt:lpstr>Фотогалерея</vt:lpstr>
      <vt:lpstr>Фотогалерея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 1</dc:creator>
  <cp:lastModifiedBy>Сыроватская Светлана Евгеньевна</cp:lastModifiedBy>
  <cp:revision>104</cp:revision>
  <dcterms:created xsi:type="dcterms:W3CDTF">2019-04-24T07:29:32Z</dcterms:created>
  <dcterms:modified xsi:type="dcterms:W3CDTF">2024-07-01T07:47:07Z</dcterms:modified>
</cp:coreProperties>
</file>