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65" r:id="rId5"/>
    <p:sldId id="269" r:id="rId6"/>
    <p:sldId id="266" r:id="rId7"/>
    <p:sldId id="27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B742AF95-6C62-4440-B429-6EC1AE86681A}">
          <p14:sldIdLst>
            <p14:sldId id="256"/>
            <p14:sldId id="261"/>
            <p14:sldId id="264"/>
            <p14:sldId id="265"/>
          </p14:sldIdLst>
        </p14:section>
        <p14:section name="Раздел без заголовка" id="{598A78D7-4387-47B7-88D9-C4B296BC9BA2}">
          <p14:sldIdLst>
            <p14:sldId id="269"/>
            <p14:sldId id="266"/>
            <p14:sldId id="2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dapm" initials="i" lastIdx="1" clrIdx="0">
    <p:extLst>
      <p:ext uri="{19B8F6BF-5375-455C-9EA6-DF929625EA0E}">
        <p15:presenceInfo xmlns:p15="http://schemas.microsoft.com/office/powerpoint/2012/main" userId="idapm" providerId="None"/>
      </p:ext>
    </p:extLst>
  </p:cmAuthor>
  <p:cmAuthor id="2" name="Попова Ольга Геннадьевна" initials="ПОГ" lastIdx="1" clrIdx="1">
    <p:extLst>
      <p:ext uri="{19B8F6BF-5375-455C-9EA6-DF929625EA0E}">
        <p15:presenceInfo xmlns:p15="http://schemas.microsoft.com/office/powerpoint/2012/main" userId="S-1-5-21-19161911-4055808686-1454308088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2536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8" autoAdjust="0"/>
    <p:restoredTop sz="94660"/>
  </p:normalViewPr>
  <p:slideViewPr>
    <p:cSldViewPr snapToGrid="0">
      <p:cViewPr varScale="1">
        <p:scale>
          <a:sx n="56" d="100"/>
          <a:sy n="56" d="100"/>
        </p:scale>
        <p:origin x="84" y="10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09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3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296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023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94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778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971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874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68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75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40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A0D657-9192-4A34-8408-C0A6B4C89403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C0701-CE37-48AD-BF41-E5AC23F569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24000" y="1561728"/>
            <a:ext cx="9144000" cy="169686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Инвестиционный паспорт объекта</a:t>
            </a:r>
            <a:br>
              <a:rPr lang="ru-RU" dirty="0"/>
            </a:br>
            <a:r>
              <a:rPr lang="ru-RU" sz="1100" dirty="0"/>
              <a:t>________</a:t>
            </a:r>
            <a:r>
              <a:rPr lang="ru-RU" sz="1000" dirty="0"/>
              <a:t>__________________________________________________________________________________________________________________</a:t>
            </a:r>
            <a:r>
              <a:rPr lang="ru-RU" sz="1100" dirty="0"/>
              <a:t>______________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035171" y="3352800"/>
            <a:ext cx="9420044" cy="1626538"/>
          </a:xfrm>
        </p:spPr>
        <p:txBody>
          <a:bodyPr>
            <a:normAutofit/>
          </a:bodyPr>
          <a:lstStyle/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ОБЪЕКТА: Подвальное помещение</a:t>
            </a:r>
          </a:p>
          <a:p>
            <a:pPr algn="l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Бендеры, ул. Восстания 3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6038335"/>
            <a:ext cx="12192000" cy="81966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0" y="1270533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0" y="1374807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4"/>
          <p:cNvSpPr txBox="1">
            <a:spLocks/>
          </p:cNvSpPr>
          <p:nvPr/>
        </p:nvSpPr>
        <p:spPr>
          <a:xfrm>
            <a:off x="1524000" y="4055129"/>
            <a:ext cx="9144000" cy="764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235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1258306"/>
            <a:ext cx="12192000" cy="0"/>
          </a:xfrm>
          <a:prstGeom prst="line">
            <a:avLst/>
          </a:prstGeom>
          <a:ln w="444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0" y="1367954"/>
            <a:ext cx="12192000" cy="0"/>
          </a:xfrm>
          <a:prstGeom prst="line">
            <a:avLst/>
          </a:prstGeom>
          <a:ln w="19050">
            <a:solidFill>
              <a:srgbClr val="33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6096000" y="883533"/>
            <a:ext cx="5608321" cy="248581"/>
          </a:xfrm>
        </p:spPr>
        <p:txBody>
          <a:bodyPr>
            <a:noAutofit/>
          </a:bodyPr>
          <a:lstStyle/>
          <a:p>
            <a:pPr algn="ct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инвестиционной площадки</a:t>
            </a:r>
          </a:p>
        </p:txBody>
      </p:sp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10C652FD-8D87-2EB2-37EE-0026F56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957815"/>
              </p:ext>
            </p:extLst>
          </p:nvPr>
        </p:nvGraphicFramePr>
        <p:xfrm>
          <a:off x="522513" y="1645920"/>
          <a:ext cx="11181808" cy="449797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5590904">
                  <a:extLst>
                    <a:ext uri="{9D8B030D-6E8A-4147-A177-3AD203B41FA5}">
                      <a16:colId xmlns:a16="http://schemas.microsoft.com/office/drawing/2014/main" val="2683723241"/>
                    </a:ext>
                  </a:extLst>
                </a:gridCol>
                <a:gridCol w="5590904">
                  <a:extLst>
                    <a:ext uri="{9D8B030D-6E8A-4147-A177-3AD203B41FA5}">
                      <a16:colId xmlns:a16="http://schemas.microsoft.com/office/drawing/2014/main" val="3924917833"/>
                    </a:ext>
                  </a:extLst>
                </a:gridCol>
              </a:tblGrid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</a:rPr>
                        <a:t>Рекомендованное назначение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Производство, услуги, офис, склад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343717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инвестиционной площадки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195,2 кв.м.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365207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Общая площадь участка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195,2 кв.м.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5815994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Электроснабжение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</a:rPr>
                        <a:t>Есть возможность подключения</a:t>
                      </a:r>
                      <a:endParaRPr lang="ru-RU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873182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Газоснабжение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42783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Водоснабжение и водоотведение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Есть возможность подключения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167725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Транспортные коммуникации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Асфальтобетонная дорога вокруг участка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136540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Форма собственности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Объект находится в муниципальной собственности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947457"/>
                  </a:ext>
                </a:extLst>
              </a:tr>
              <a:tr h="376645">
                <a:tc gridSpan="2">
                  <a:txBody>
                    <a:bodyPr/>
                    <a:lstStyle/>
                    <a:p>
                      <a:r>
                        <a:rPr lang="ru-RU" dirty="0"/>
                        <a:t>Форма взаимодействия с инвестором: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2076201"/>
                  </a:ext>
                </a:extLst>
              </a:tr>
              <a:tr h="376645">
                <a:tc>
                  <a:txBody>
                    <a:bodyPr/>
                    <a:lstStyle/>
                    <a:p>
                      <a:r>
                        <a:rPr lang="ru-RU" dirty="0"/>
                        <a:t>Аренда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150653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Продажа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688700"/>
                  </a:ext>
                </a:extLst>
              </a:tr>
              <a:tr h="188323">
                <a:tc>
                  <a:txBody>
                    <a:bodyPr/>
                    <a:lstStyle/>
                    <a:p>
                      <a:r>
                        <a:rPr lang="ru-RU" dirty="0"/>
                        <a:t>Совместная деятельность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Нет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5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282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581B3-7D5B-C441-B9A3-69441FC14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68156" cy="1325563"/>
          </a:xfrm>
        </p:spPr>
        <p:txBody>
          <a:bodyPr>
            <a:normAutofit/>
          </a:bodyPr>
          <a:lstStyle/>
          <a:p>
            <a:pPr algn="r"/>
            <a:r>
              <a:rPr lang="ru-RU" sz="1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Местонахождение объекта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A7A469-5D12-031E-79F7-C198AC7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930"/>
            <a:ext cx="12192000" cy="4258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D88BE1-ED70-EF46-F2B9-7070C20CF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75" y="1385856"/>
            <a:ext cx="9869402" cy="533412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025F62-CB57-3204-D4CF-BD54D0BD3FB7}"/>
              </a:ext>
            </a:extLst>
          </p:cNvPr>
          <p:cNvSpPr/>
          <p:nvPr/>
        </p:nvSpPr>
        <p:spPr>
          <a:xfrm rot="1044433">
            <a:off x="6191081" y="4182381"/>
            <a:ext cx="158505" cy="19418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E1EEF40A-A3F9-AF43-47C2-A9CA9F739585}"/>
              </a:ext>
            </a:extLst>
          </p:cNvPr>
          <p:cNvSpPr/>
          <p:nvPr/>
        </p:nvSpPr>
        <p:spPr>
          <a:xfrm>
            <a:off x="6198904" y="4044583"/>
            <a:ext cx="142858" cy="1677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564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4263B7-CB9B-361D-B356-A30788091C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457" y="1006224"/>
            <a:ext cx="8709085" cy="571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11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3BA2C51-93CB-BE8F-3A8D-F2B953DFC2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78" y="971719"/>
            <a:ext cx="8760843" cy="57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548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90C812C-68FD-4504-13E2-7854B4DC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18" y="960410"/>
            <a:ext cx="7070066" cy="57604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40C75A-2AA3-2A27-BCCB-E7427BA769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821622" y="1554629"/>
            <a:ext cx="5760438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990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AE5E95-5800-0ABD-94C0-593C7DCB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4224"/>
            <a:ext cx="10512105" cy="281453"/>
          </a:xfrm>
        </p:spPr>
        <p:txBody>
          <a:bodyPr>
            <a:normAutofit fontScale="90000"/>
          </a:bodyPr>
          <a:lstStyle/>
          <a:p>
            <a:pPr algn="r"/>
            <a:r>
              <a:rPr lang="ru-RU" sz="20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Фотогалерея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7E2D4A-40A4-1CEB-140C-C1E9F9312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5678"/>
            <a:ext cx="12192000" cy="4571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72D6A3-16C0-5E0C-5E44-062325E83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64" y="1057595"/>
            <a:ext cx="5793357" cy="558474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67A5BA2-3AB2-8CE2-A2D2-71E7A594A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279" y="1052423"/>
            <a:ext cx="5793357" cy="5584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5437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1993</TotalTime>
  <Words>92</Words>
  <Application>Microsoft Office PowerPoint</Application>
  <PresentationFormat>Широкоэкранный</PresentationFormat>
  <Paragraphs>32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Инвестиционный паспорт объекта ________________________________________________________________________________________________________________________________________</vt:lpstr>
      <vt:lpstr>Характеристика инвестиционной площадки</vt:lpstr>
      <vt:lpstr>Местонахождение объекта</vt:lpstr>
      <vt:lpstr>Фотогалерея</vt:lpstr>
      <vt:lpstr>Фотогалерея</vt:lpstr>
      <vt:lpstr>Фотогалерея</vt:lpstr>
      <vt:lpstr>Фотогалерея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1</dc:creator>
  <cp:lastModifiedBy>Попова Ольга Геннадьевна</cp:lastModifiedBy>
  <cp:revision>109</cp:revision>
  <dcterms:created xsi:type="dcterms:W3CDTF">2019-04-24T07:29:32Z</dcterms:created>
  <dcterms:modified xsi:type="dcterms:W3CDTF">2024-07-08T13:53:03Z</dcterms:modified>
</cp:coreProperties>
</file>