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Незавершенное строительство объект лит. 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Рыбница, ул. Вальченко д.55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814669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Торговая площадь,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312,3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312,3 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3A0D8B-666D-80C9-C708-AAEADCE8A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87410"/>
            <a:ext cx="10168156" cy="53813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BC66F1-E96F-510F-1FBE-DC636E062BBD}"/>
              </a:ext>
            </a:extLst>
          </p:cNvPr>
          <p:cNvSpPr/>
          <p:nvPr/>
        </p:nvSpPr>
        <p:spPr>
          <a:xfrm>
            <a:off x="5134062" y="5394121"/>
            <a:ext cx="352338" cy="26494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5111042A-47A3-8BD9-3E4A-A625032D0FA1}"/>
              </a:ext>
            </a:extLst>
          </p:cNvPr>
          <p:cNvSpPr/>
          <p:nvPr/>
        </p:nvSpPr>
        <p:spPr>
          <a:xfrm>
            <a:off x="5301842" y="5142451"/>
            <a:ext cx="109057" cy="2516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22F873-6257-6E36-9F88-45203148B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06" y="992835"/>
            <a:ext cx="9330187" cy="56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F4C8AB-3046-C76A-FFEB-26B6AEB40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5" y="992833"/>
            <a:ext cx="6483470" cy="56822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1CB5C1-5348-EFCD-39A0-FE8455DE2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23161" y="1547977"/>
            <a:ext cx="56822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95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104</cp:revision>
  <dcterms:created xsi:type="dcterms:W3CDTF">2019-04-24T07:29:32Z</dcterms:created>
  <dcterms:modified xsi:type="dcterms:W3CDTF">2024-07-01T08:20:49Z</dcterms:modified>
</cp:coreProperties>
</file>