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9" r:id="rId5"/>
    <p:sldId id="265" r:id="rId6"/>
    <p:sldId id="270" r:id="rId7"/>
    <p:sldId id="27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9"/>
            <p14:sldId id="265"/>
            <p14:sldId id="270"/>
            <p14:sldId id="273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Незавершенное строительство объект лит. 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Рыбница, ул. Вальченко д.57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3054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Спорткомплекс, торговый комплекс, туризм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2 859,6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2 859,6 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/>
                        <a:t>Асфальтобетонная и грунтовая дорога </a:t>
                      </a:r>
                      <a:r>
                        <a:rPr lang="ru-RU" dirty="0"/>
                        <a:t>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3A0D8B-666D-80C9-C708-AAEADCE8A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87410"/>
            <a:ext cx="10168156" cy="538135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BC66F1-E96F-510F-1FBE-DC636E062BBD}"/>
              </a:ext>
            </a:extLst>
          </p:cNvPr>
          <p:cNvSpPr/>
          <p:nvPr/>
        </p:nvSpPr>
        <p:spPr>
          <a:xfrm>
            <a:off x="4261606" y="4047251"/>
            <a:ext cx="629175" cy="56669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5111042A-47A3-8BD9-3E4A-A625032D0FA1}"/>
              </a:ext>
            </a:extLst>
          </p:cNvPr>
          <p:cNvSpPr/>
          <p:nvPr/>
        </p:nvSpPr>
        <p:spPr>
          <a:xfrm>
            <a:off x="4467134" y="3802220"/>
            <a:ext cx="109057" cy="2516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369783-F7BF-BD77-D703-8AD7E56AA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07" y="994722"/>
            <a:ext cx="8726338" cy="568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3DB335-CE5D-2F2E-3CE5-C3C2988AE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12" y="959928"/>
            <a:ext cx="9247517" cy="56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7206FA-EF34-558C-22B7-DE60627CD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79" y="1086160"/>
            <a:ext cx="8726338" cy="568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8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E829DA-7D69-E7B9-6C78-98676F000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3" y="948715"/>
            <a:ext cx="6659592" cy="58635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886AF9-16F8-5858-8889-D7FD11250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38096" y="1594498"/>
            <a:ext cx="586356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51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103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105</cp:revision>
  <dcterms:created xsi:type="dcterms:W3CDTF">2019-04-24T07:29:32Z</dcterms:created>
  <dcterms:modified xsi:type="dcterms:W3CDTF">2024-07-01T08:19:26Z</dcterms:modified>
</cp:coreProperties>
</file>