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65" r:id="rId5"/>
    <p:sldId id="269" r:id="rId6"/>
    <p:sldId id="266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742AF95-6C62-4440-B429-6EC1AE86681A}">
          <p14:sldIdLst>
            <p14:sldId id="256"/>
            <p14:sldId id="261"/>
            <p14:sldId id="264"/>
            <p14:sldId id="265"/>
          </p14:sldIdLst>
        </p14:section>
        <p14:section name="Раздел без заголовка" id="{598A78D7-4387-47B7-88D9-C4B296BC9BA2}">
          <p14:sldIdLst>
            <p14:sldId id="269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apm" initials="i" lastIdx="1" clrIdx="0">
    <p:extLst>
      <p:ext uri="{19B8F6BF-5375-455C-9EA6-DF929625EA0E}">
        <p15:presenceInfo xmlns:p15="http://schemas.microsoft.com/office/powerpoint/2012/main" userId="idapm" providerId="None"/>
      </p:ext>
    </p:extLst>
  </p:cmAuthor>
  <p:cmAuthor id="2" name="Попова Ольга Геннадьевна" initials="ПОГ" lastIdx="1" clrIdx="1">
    <p:extLst>
      <p:ext uri="{19B8F6BF-5375-455C-9EA6-DF929625EA0E}">
        <p15:presenceInfo xmlns:p15="http://schemas.microsoft.com/office/powerpoint/2012/main" userId="S-1-5-21-19161911-4055808686-1454308088-19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253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 varScale="1">
        <p:scale>
          <a:sx n="56" d="100"/>
          <a:sy n="56" d="100"/>
        </p:scale>
        <p:origin x="84" y="12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09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3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9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2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94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77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97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87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68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5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64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0D657-9192-4A34-8408-C0A6B4C8940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0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1561728"/>
            <a:ext cx="9144000" cy="16968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паспорт объекта</a:t>
            </a:r>
            <a:br>
              <a:rPr lang="ru-RU" dirty="0"/>
            </a:br>
            <a:r>
              <a:rPr lang="ru-RU" sz="1100" dirty="0"/>
              <a:t>________</a:t>
            </a:r>
            <a:r>
              <a:rPr lang="ru-RU" sz="1000" dirty="0"/>
              <a:t>__________________________________________________________________________________________________________________</a:t>
            </a:r>
            <a:r>
              <a:rPr lang="ru-RU" sz="1100" dirty="0"/>
              <a:t>______________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35171" y="3352800"/>
            <a:ext cx="9420044" cy="1626538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ОБЪЕКТА: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магазина</a:t>
            </a:r>
          </a:p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г. Рыбница, ул. Горького 12/21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038335"/>
            <a:ext cx="12192000" cy="819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270533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374807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4"/>
          <p:cNvSpPr txBox="1">
            <a:spLocks/>
          </p:cNvSpPr>
          <p:nvPr/>
        </p:nvSpPr>
        <p:spPr>
          <a:xfrm>
            <a:off x="1524000" y="4055129"/>
            <a:ext cx="9144000" cy="764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23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1258306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1367954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096000" y="883533"/>
            <a:ext cx="5608321" cy="248581"/>
          </a:xfrm>
        </p:spPr>
        <p:txBody>
          <a:bodyPr>
            <a:noAutofit/>
          </a:bodyPr>
          <a:lstStyle/>
          <a:p>
            <a:pPr algn="ct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инвестиционной площадки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10C652FD-8D87-2EB2-37EE-0026F56FD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786411"/>
              </p:ext>
            </p:extLst>
          </p:nvPr>
        </p:nvGraphicFramePr>
        <p:xfrm>
          <a:off x="522513" y="1645920"/>
          <a:ext cx="11181808" cy="449797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590904">
                  <a:extLst>
                    <a:ext uri="{9D8B030D-6E8A-4147-A177-3AD203B41FA5}">
                      <a16:colId xmlns:a16="http://schemas.microsoft.com/office/drawing/2014/main" val="2683723241"/>
                    </a:ext>
                  </a:extLst>
                </a:gridCol>
                <a:gridCol w="5590904">
                  <a:extLst>
                    <a:ext uri="{9D8B030D-6E8A-4147-A177-3AD203B41FA5}">
                      <a16:colId xmlns:a16="http://schemas.microsoft.com/office/drawing/2014/main" val="3924917833"/>
                    </a:ext>
                  </a:extLst>
                </a:gridCol>
              </a:tblGrid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Рекомендованное назначение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Магазин, склад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343717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Общая площадь инвестиционной площадки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65 кв.м.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65207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Общая площадь участка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кв.м.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815994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Электроснабжение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</a:rPr>
                        <a:t>Есть 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87318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Газоснабжение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42783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Водоснабжение и водоотведение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67725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Транспортные коммуникации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Асфальтобетонная дорога вокруг участка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36540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Форма собственности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Объект находится в муниципальной собственности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947457"/>
                  </a:ext>
                </a:extLst>
              </a:tr>
              <a:tr h="376645">
                <a:tc gridSpan="2">
                  <a:txBody>
                    <a:bodyPr/>
                    <a:lstStyle/>
                    <a:p>
                      <a:r>
                        <a:rPr lang="ru-RU" dirty="0"/>
                        <a:t>Форма взаимодействия с инвестором: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07620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Аренда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150653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Продажа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688700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Совместная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2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28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581B3-7D5B-C441-B9A3-69441FC1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8156" cy="1325563"/>
          </a:xfrm>
        </p:spPr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Местонахождение объекта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7A469-5D12-031E-79F7-C198AC7B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930"/>
            <a:ext cx="12192000" cy="4258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071AB2D-0E11-D6F5-1920-A35B552A7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574" y="1318061"/>
            <a:ext cx="9051720" cy="540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64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E5E95-5800-0ABD-94C0-593C7DCB8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224"/>
            <a:ext cx="10512105" cy="281453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7E2D4A-40A4-1CEB-140C-C1E9F9312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678"/>
            <a:ext cx="12192000" cy="4571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CD017C9-0D80-59FE-2023-392B1035B2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3"/>
          <a:stretch/>
        </p:blipFill>
        <p:spPr>
          <a:xfrm>
            <a:off x="1977246" y="947119"/>
            <a:ext cx="8237508" cy="577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11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E5E95-5800-0ABD-94C0-593C7DCB8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224"/>
            <a:ext cx="10512105" cy="281453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7E2D4A-40A4-1CEB-140C-C1E9F9312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678"/>
            <a:ext cx="12192000" cy="4571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E8A723A-13FD-E229-46D7-2D7E8A820F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17" y="1075235"/>
            <a:ext cx="5741598" cy="573704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54D342B-DA49-FA5C-9E39-C8473DD44B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76007"/>
            <a:ext cx="5954382" cy="573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548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E5E95-5800-0ABD-94C0-593C7DCB8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224"/>
            <a:ext cx="10512105" cy="281453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7E2D4A-40A4-1CEB-140C-C1E9F9312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678"/>
            <a:ext cx="12192000" cy="4571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9F9C7A0-46CD-0A72-2331-11C8398715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70" y="983348"/>
            <a:ext cx="6897537" cy="5783214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0AFDB336-DF0C-6287-FB63-0A603226F4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21271" y="1588955"/>
            <a:ext cx="578321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9903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1919</TotalTime>
  <Words>83</Words>
  <Application>Microsoft Office PowerPoint</Application>
  <PresentationFormat>Широкоэкранный</PresentationFormat>
  <Paragraphs>31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Инвестиционный паспорт объекта ________________________________________________________________________________________________________________________________________</vt:lpstr>
      <vt:lpstr>Характеристика инвестиционной площадки</vt:lpstr>
      <vt:lpstr>Местонахождение объекта</vt:lpstr>
      <vt:lpstr>Фотогалерея</vt:lpstr>
      <vt:lpstr>Фотогалерея</vt:lpstr>
      <vt:lpstr>Фотогалерея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1</dc:creator>
  <cp:lastModifiedBy>Попова Ольга Геннадьевна</cp:lastModifiedBy>
  <cp:revision>105</cp:revision>
  <dcterms:created xsi:type="dcterms:W3CDTF">2019-04-24T07:29:32Z</dcterms:created>
  <dcterms:modified xsi:type="dcterms:W3CDTF">2024-10-30T09:31:56Z</dcterms:modified>
</cp:coreProperties>
</file>