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здание с террасой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Рыбница, ул. Кишиневская, 80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77192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760,3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760,3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DA45DF-8F41-78E3-6DDD-C2365B771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84" y="1388284"/>
            <a:ext cx="9751988" cy="5171038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CE33B4F-99D8-15E8-1666-6D9667252E23}"/>
              </a:ext>
            </a:extLst>
          </p:cNvPr>
          <p:cNvSpPr/>
          <p:nvPr/>
        </p:nvSpPr>
        <p:spPr>
          <a:xfrm>
            <a:off x="4407594" y="4991450"/>
            <a:ext cx="167780" cy="234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7383F1-FABE-8E3E-2BDA-4F2F620CF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9"/>
          <a:stretch/>
        </p:blipFill>
        <p:spPr>
          <a:xfrm>
            <a:off x="124365" y="949297"/>
            <a:ext cx="5908376" cy="57620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9EB00F-843E-B3D9-D652-FE31B0B2B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60" y="963138"/>
            <a:ext cx="5908376" cy="57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907E3-4B07-3035-1358-328B4B42C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"/>
          <a:stretch/>
        </p:blipFill>
        <p:spPr>
          <a:xfrm>
            <a:off x="109213" y="1048401"/>
            <a:ext cx="5942937" cy="56275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82DB9-CC1C-F9F6-5BB0-53D5445A0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1"/>
          <a:stretch/>
        </p:blipFill>
        <p:spPr>
          <a:xfrm>
            <a:off x="6139850" y="1048400"/>
            <a:ext cx="5942937" cy="56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4225AC-7EE4-5E8D-A3F0-F5962BBD5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" y="1067938"/>
            <a:ext cx="5971635" cy="56434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406828-F547-4DB9-70D6-E43F82B94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/>
          <a:stretch/>
        </p:blipFill>
        <p:spPr>
          <a:xfrm>
            <a:off x="6220364" y="1067938"/>
            <a:ext cx="5971635" cy="56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836DC-41AD-EE4F-5C47-D11AAE4ED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9DA12-C428-FFDF-B1B4-98FD84B8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E875A0-32C3-6DD1-6841-EE137E3F3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B769BE-BC54-D5AA-0FCF-BB5D785D4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8"/>
          <a:stretch/>
        </p:blipFill>
        <p:spPr>
          <a:xfrm>
            <a:off x="210628" y="1037113"/>
            <a:ext cx="5883624" cy="57043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081105-D90A-B918-1E1E-4969964F8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r="-8001"/>
          <a:stretch/>
        </p:blipFill>
        <p:spPr>
          <a:xfrm>
            <a:off x="6228272" y="1037113"/>
            <a:ext cx="6349450" cy="57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01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89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112</cp:revision>
  <dcterms:created xsi:type="dcterms:W3CDTF">2019-04-24T07:29:32Z</dcterms:created>
  <dcterms:modified xsi:type="dcterms:W3CDTF">2024-11-04T12:46:30Z</dcterms:modified>
</cp:coreProperties>
</file>