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70"/>
            <p14:sldId id="274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насосной станции, Лит. 3.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м-н Северный, 14.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01687"/>
              </p:ext>
            </p:extLst>
          </p:nvPr>
        </p:nvGraphicFramePr>
        <p:xfrm>
          <a:off x="522513" y="1524265"/>
          <a:ext cx="11181808" cy="4297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458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30,4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53752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C0B3-EEDD-014D-04B2-772662AA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3B754-67B8-6884-B185-DBE11FC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CA04B-AD76-AA3F-D204-69BECE23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DC661-82D5-C587-B121-F9A8021A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93" y="1057367"/>
            <a:ext cx="10058400" cy="5581138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868A6AE-2479-654C-506F-09D1F2685D25}"/>
              </a:ext>
            </a:extLst>
          </p:cNvPr>
          <p:cNvSpPr/>
          <p:nvPr/>
        </p:nvSpPr>
        <p:spPr>
          <a:xfrm>
            <a:off x="6384022" y="2348917"/>
            <a:ext cx="151002" cy="2348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6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5F052-F43C-9E9D-6190-2B0A94A4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34ABF-A029-3151-F0F5-4AE86DEE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DB26A-AC3C-2107-93B4-75FE4C97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C15AB-9551-A75D-2164-F897D894E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783" y="1105326"/>
            <a:ext cx="5537994" cy="5404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0E1DC-2896-7DD0-A26D-8C002F937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-1824" r="-15346" b="1824"/>
          <a:stretch/>
        </p:blipFill>
        <p:spPr>
          <a:xfrm rot="16200000">
            <a:off x="5724173" y="586049"/>
            <a:ext cx="6576548" cy="54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9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77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117</cp:revision>
  <dcterms:created xsi:type="dcterms:W3CDTF">2019-04-24T07:29:32Z</dcterms:created>
  <dcterms:modified xsi:type="dcterms:W3CDTF">2025-04-18T08:16:38Z</dcterms:modified>
</cp:coreProperties>
</file>