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742AF95-6C62-4440-B429-6EC1AE86681A}">
          <p14:sldIdLst>
            <p14:sldId id="256"/>
            <p14:sldId id="261"/>
            <p14:sldId id="265"/>
            <p14:sldId id="266"/>
            <p14:sldId id="267"/>
          </p14:sldIdLst>
        </p14:section>
        <p14:section name="Раздел без заголовка" id="{598A78D7-4387-47B7-88D9-C4B296BC9BA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dapm" initials="i" lastIdx="1" clrIdx="0">
    <p:extLst>
      <p:ext uri="{19B8F6BF-5375-455C-9EA6-DF929625EA0E}">
        <p15:presenceInfo xmlns:p15="http://schemas.microsoft.com/office/powerpoint/2012/main" userId="idapm" providerId="None"/>
      </p:ext>
    </p:extLst>
  </p:cmAuthor>
  <p:cmAuthor id="2" name="Попова Ольга Геннадьевна" initials="ПОГ" lastIdx="1" clrIdx="1">
    <p:extLst>
      <p:ext uri="{19B8F6BF-5375-455C-9EA6-DF929625EA0E}">
        <p15:presenceInfo xmlns:p15="http://schemas.microsoft.com/office/powerpoint/2012/main" userId="S-1-5-21-19161911-4055808686-1454308088-19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253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2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09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33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29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02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945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77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97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87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68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75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64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0D657-9192-4A34-8408-C0A6B4C89403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C0701-CE37-48AD-BF41-E5AC23F56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0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561728"/>
            <a:ext cx="9144000" cy="169686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Инвестиционный паспорт объекта</a:t>
            </a:r>
            <a:br>
              <a:rPr lang="ru-RU" dirty="0"/>
            </a:br>
            <a:r>
              <a:rPr lang="ru-RU" sz="1100" dirty="0"/>
              <a:t>________</a:t>
            </a:r>
            <a:r>
              <a:rPr lang="ru-RU" sz="1000" dirty="0"/>
              <a:t>__________________________________________________________________________________________________________________</a:t>
            </a:r>
            <a:r>
              <a:rPr lang="ru-RU" sz="1100" dirty="0"/>
              <a:t>______________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17918" y="3424687"/>
            <a:ext cx="9420044" cy="1626538"/>
          </a:xfrm>
        </p:spPr>
        <p:txBody>
          <a:bodyPr>
            <a:normAutofit/>
          </a:bodyPr>
          <a:lstStyle/>
          <a:p>
            <a:pPr algn="l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НАИМЕНОВАНИЕ ОБЪЕКТА: Здание насосной станции Лит. </a:t>
            </a:r>
            <a:r>
              <a:rPr lang="ru-RU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пристройкой </a:t>
            </a:r>
            <a:r>
              <a:rPr lang="ru-RU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подземной частью лит. </a:t>
            </a:r>
            <a:r>
              <a:rPr lang="ru-RU" sz="2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l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 г. Бендеры , берег р. Днестр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6038335"/>
            <a:ext cx="12192000" cy="8196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1270533"/>
            <a:ext cx="12192000" cy="0"/>
          </a:xfrm>
          <a:prstGeom prst="line">
            <a:avLst/>
          </a:prstGeom>
          <a:ln w="44450"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0" y="1408362"/>
            <a:ext cx="12192000" cy="0"/>
          </a:xfrm>
          <a:prstGeom prst="line">
            <a:avLst/>
          </a:prstGeom>
          <a:ln w="19050"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одзаголовок 4"/>
          <p:cNvSpPr txBox="1">
            <a:spLocks/>
          </p:cNvSpPr>
          <p:nvPr/>
        </p:nvSpPr>
        <p:spPr>
          <a:xfrm>
            <a:off x="1524000" y="4055129"/>
            <a:ext cx="9144000" cy="764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023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1258306"/>
            <a:ext cx="12192000" cy="0"/>
          </a:xfrm>
          <a:prstGeom prst="line">
            <a:avLst/>
          </a:prstGeom>
          <a:ln w="44450"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0" y="1367954"/>
            <a:ext cx="12192000" cy="0"/>
          </a:xfrm>
          <a:prstGeom prst="line">
            <a:avLst/>
          </a:prstGeom>
          <a:ln w="19050"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96000" y="883533"/>
            <a:ext cx="5608321" cy="248581"/>
          </a:xfrm>
        </p:spPr>
        <p:txBody>
          <a:bodyPr>
            <a:noAutofit/>
          </a:bodyPr>
          <a:lstStyle/>
          <a:p>
            <a:pPr algn="ctr"/>
            <a:r>
              <a:rPr lang="ru-RU" sz="1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инвестиционной площадки</a:t>
            </a:r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10C652FD-8D87-2EB2-37EE-0026F56FDF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594606"/>
              </p:ext>
            </p:extLst>
          </p:nvPr>
        </p:nvGraphicFramePr>
        <p:xfrm>
          <a:off x="522513" y="1645920"/>
          <a:ext cx="11181808" cy="449797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590904">
                  <a:extLst>
                    <a:ext uri="{9D8B030D-6E8A-4147-A177-3AD203B41FA5}">
                      <a16:colId xmlns:a16="http://schemas.microsoft.com/office/drawing/2014/main" val="2683723241"/>
                    </a:ext>
                  </a:extLst>
                </a:gridCol>
                <a:gridCol w="5590904">
                  <a:extLst>
                    <a:ext uri="{9D8B030D-6E8A-4147-A177-3AD203B41FA5}">
                      <a16:colId xmlns:a16="http://schemas.microsoft.com/office/drawing/2014/main" val="3924917833"/>
                    </a:ext>
                  </a:extLst>
                </a:gridCol>
              </a:tblGrid>
              <a:tr h="376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</a:rPr>
                        <a:t>Рекомендованное назначение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Лодочная станция (эллинг)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8343717"/>
                  </a:ext>
                </a:extLst>
              </a:tr>
              <a:tr h="376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Общая площадь строения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305,8 кв.м.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652072"/>
                  </a:ext>
                </a:extLst>
              </a:tr>
              <a:tr h="376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+mn-lt"/>
                          <a:cs typeface="Times New Roman" panose="02020603050405020304" pitchFamily="18" charset="0"/>
                        </a:rPr>
                        <a:t>Общая площадь участка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+mn-lt"/>
                          <a:cs typeface="Times New Roman" panose="02020603050405020304" pitchFamily="18" charset="0"/>
                        </a:rPr>
                        <a:t>1 497 кв.м.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766256"/>
                  </a:ext>
                </a:extLst>
              </a:tr>
              <a:tr h="376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Электроснабжение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873182"/>
                  </a:ext>
                </a:extLst>
              </a:tr>
              <a:tr h="376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Газоснабжение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42783"/>
                  </a:ext>
                </a:extLst>
              </a:tr>
              <a:tr h="3766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/>
                        <a:t>Водоснабжение и водоотведение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677251"/>
                  </a:ext>
                </a:extLst>
              </a:tr>
              <a:tr h="376645">
                <a:tc>
                  <a:txBody>
                    <a:bodyPr/>
                    <a:lstStyle/>
                    <a:p>
                      <a:r>
                        <a:rPr lang="ru-RU" dirty="0"/>
                        <a:t>Транспортные коммуникации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/>
                        <a:t>Грунтовая дорога </a:t>
                      </a:r>
                      <a:r>
                        <a:rPr lang="ru-RU" dirty="0"/>
                        <a:t>вокруг участка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36540"/>
                  </a:ext>
                </a:extLst>
              </a:tr>
              <a:tr h="376645">
                <a:tc>
                  <a:txBody>
                    <a:bodyPr/>
                    <a:lstStyle/>
                    <a:p>
                      <a:r>
                        <a:rPr lang="ru-RU" dirty="0"/>
                        <a:t>Форма собственности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Объект находится в частной собственности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47457"/>
                  </a:ext>
                </a:extLst>
              </a:tr>
              <a:tr h="376645">
                <a:tc gridSpan="2">
                  <a:txBody>
                    <a:bodyPr/>
                    <a:lstStyle/>
                    <a:p>
                      <a:r>
                        <a:rPr lang="ru-RU" dirty="0"/>
                        <a:t>Форма взаимодействия с инвестором: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076201"/>
                  </a:ext>
                </a:extLst>
              </a:tr>
              <a:tr h="376645">
                <a:tc>
                  <a:txBody>
                    <a:bodyPr/>
                    <a:lstStyle/>
                    <a:p>
                      <a:r>
                        <a:rPr lang="ru-RU" dirty="0"/>
                        <a:t>Аренда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150653"/>
                  </a:ext>
                </a:extLst>
              </a:tr>
              <a:tr h="188323">
                <a:tc>
                  <a:txBody>
                    <a:bodyPr/>
                    <a:lstStyle/>
                    <a:p>
                      <a:r>
                        <a:rPr lang="ru-RU" dirty="0"/>
                        <a:t>Продажа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688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Совместная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2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28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AE5E95-5800-0ABD-94C0-593C7DCB8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4224"/>
            <a:ext cx="10512105" cy="281453"/>
          </a:xfrm>
        </p:spPr>
        <p:txBody>
          <a:bodyPr>
            <a:normAutofit fontScale="90000"/>
          </a:bodyPr>
          <a:lstStyle/>
          <a:p>
            <a:pPr algn="r"/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Фотогалерея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67E2D4A-40A4-1CEB-140C-C1E9F9312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5678"/>
            <a:ext cx="12192000" cy="45719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0908C69-DDE8-C986-1F2E-B622FDA824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" b="8432"/>
          <a:stretch/>
        </p:blipFill>
        <p:spPr>
          <a:xfrm>
            <a:off x="212785" y="1023956"/>
            <a:ext cx="5934972" cy="567963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4131141-F768-7E02-7B35-CDA5C4ED0A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" b="8373"/>
          <a:stretch/>
        </p:blipFill>
        <p:spPr>
          <a:xfrm>
            <a:off x="6280030" y="1023956"/>
            <a:ext cx="5750942" cy="5679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31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0768C-4E6F-8B1B-C00E-2CE74F36D0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0A6C6E-D0BE-E0E0-4D34-3DBF01E09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4224"/>
            <a:ext cx="10512105" cy="281453"/>
          </a:xfrm>
        </p:spPr>
        <p:txBody>
          <a:bodyPr>
            <a:normAutofit fontScale="90000"/>
          </a:bodyPr>
          <a:lstStyle/>
          <a:p>
            <a:pPr algn="r"/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Фотогалерея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CEF157C-ED65-5705-BC2B-54BF466EB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5678"/>
            <a:ext cx="12192000" cy="4571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E62A1DE-AE13-F89A-2022-D5AF52D826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95" b="7437"/>
          <a:stretch/>
        </p:blipFill>
        <p:spPr>
          <a:xfrm>
            <a:off x="195532" y="1035170"/>
            <a:ext cx="5900468" cy="573139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64F3AAB-4AB4-45A2-5C27-7AF3CA8804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" b="8373"/>
          <a:stretch/>
        </p:blipFill>
        <p:spPr>
          <a:xfrm>
            <a:off x="6211019" y="1035170"/>
            <a:ext cx="5900468" cy="5731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8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43EEEC-C86D-0CB4-6867-7BAB925F2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C9B2D6-B1A1-A224-CF95-C695E65BE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4224"/>
            <a:ext cx="10512105" cy="281453"/>
          </a:xfrm>
        </p:spPr>
        <p:txBody>
          <a:bodyPr>
            <a:normAutofit fontScale="90000"/>
          </a:bodyPr>
          <a:lstStyle/>
          <a:p>
            <a:pPr algn="r"/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Фотогалерея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F88944A-1F0B-4074-1F3F-DC1531418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5678"/>
            <a:ext cx="12192000" cy="4571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44BE971-CE92-2C22-9B2A-9B4E6F23D5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" b="8373"/>
          <a:stretch/>
        </p:blipFill>
        <p:spPr>
          <a:xfrm>
            <a:off x="172528" y="1123158"/>
            <a:ext cx="5923472" cy="569688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06DAC13A-8572-D69C-8E0E-89CBF64507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1" b="6994"/>
          <a:stretch/>
        </p:blipFill>
        <p:spPr>
          <a:xfrm>
            <a:off x="6245526" y="1123158"/>
            <a:ext cx="5773946" cy="5696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624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96</Words>
  <Application>Microsoft Office PowerPoint</Application>
  <PresentationFormat>Широкоэкранный</PresentationFormat>
  <Paragraphs>30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Инвестиционный паспорт объекта ________________________________________________________________________________________________________________________________________</vt:lpstr>
      <vt:lpstr>Характеристика инвестиционной площадки</vt:lpstr>
      <vt:lpstr>Фотогалерея</vt:lpstr>
      <vt:lpstr>Фотогалерея</vt:lpstr>
      <vt:lpstr>Фотогалерея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1</dc:creator>
  <cp:lastModifiedBy>Попова Ольга Геннадьевна</cp:lastModifiedBy>
  <cp:revision>120</cp:revision>
  <dcterms:created xsi:type="dcterms:W3CDTF">2019-04-24T07:29:32Z</dcterms:created>
  <dcterms:modified xsi:type="dcterms:W3CDTF">2025-04-01T13:11:42Z</dcterms:modified>
</cp:coreProperties>
</file>