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7918" y="3424687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здания Лит. Г (3,4,5,6 этаж)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Луначарского, д. 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42701"/>
              </p:ext>
            </p:extLst>
          </p:nvPr>
        </p:nvGraphicFramePr>
        <p:xfrm>
          <a:off x="522513" y="1645920"/>
          <a:ext cx="11181808" cy="4384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Производство, офис, торговая площадь, развлекательный центр, спортивный клуб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10 781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частной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B55F81-6D38-A24A-9319-0FAC43C30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41" y="1329091"/>
            <a:ext cx="9293072" cy="5486321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E403C78-D9D6-61B9-2513-46B794C2C22C}"/>
              </a:ext>
            </a:extLst>
          </p:cNvPr>
          <p:cNvSpPr/>
          <p:nvPr/>
        </p:nvSpPr>
        <p:spPr>
          <a:xfrm>
            <a:off x="4899171" y="2956609"/>
            <a:ext cx="201335" cy="3691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D7FFA9-3F99-A8FE-811E-8780D63C8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42" y="992833"/>
            <a:ext cx="9114274" cy="56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93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115</cp:revision>
  <dcterms:created xsi:type="dcterms:W3CDTF">2019-04-24T07:29:32Z</dcterms:created>
  <dcterms:modified xsi:type="dcterms:W3CDTF">2025-04-01T12:40:40Z</dcterms:modified>
</cp:coreProperties>
</file>