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6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Часть жилого дома, помещения подвала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Бендеры, 40 лет Победы, 36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30147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услуги, офис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строения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154,8 кв.м.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1DC2073-A3D2-131F-AECC-42F4B073065D}"/>
              </a:ext>
            </a:extLst>
          </p:cNvPr>
          <p:cNvSpPr/>
          <p:nvPr/>
        </p:nvSpPr>
        <p:spPr>
          <a:xfrm>
            <a:off x="5553309" y="3429000"/>
            <a:ext cx="302059" cy="577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2E9491-1698-4B7C-D44B-D30A8668B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468" y="1369277"/>
            <a:ext cx="9424332" cy="5123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52F83-D5F5-7793-D4FE-A16EBB38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C034E0-2A7C-61EC-10B6-038A74A6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620"/>
            <a:ext cx="12192000" cy="457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69B9DB-5652-A92B-713E-778799F13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6399" y="1381942"/>
            <a:ext cx="6969819" cy="524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28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79</Words>
  <Application>Microsoft Office PowerPoint</Application>
  <PresentationFormat>Широкоэкранный</PresentationFormat>
  <Paragraphs>27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Урсул Ирина Васильевна</cp:lastModifiedBy>
  <cp:revision>95</cp:revision>
  <dcterms:created xsi:type="dcterms:W3CDTF">2019-04-24T07:29:32Z</dcterms:created>
  <dcterms:modified xsi:type="dcterms:W3CDTF">2026-04-25T08:54:14Z</dcterms:modified>
</cp:coreProperties>
</file>