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6"/>
          </p14:sldIdLst>
        </p14:section>
        <p14:section name="Раздел без заголовка" id="{598A78D7-4387-47B7-88D9-C4B296BC9BA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жилого дома, нежилые помещения 1 (первого) этажа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Бендеры, 40 лет ВЛКСМ, 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749113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183,9 кв.м.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11DC2073-A3D2-131F-AECC-42F4B073065D}"/>
              </a:ext>
            </a:extLst>
          </p:cNvPr>
          <p:cNvSpPr/>
          <p:nvPr/>
        </p:nvSpPr>
        <p:spPr>
          <a:xfrm>
            <a:off x="5553309" y="3429000"/>
            <a:ext cx="302059" cy="5775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431ADD-FD21-2D5A-F80B-4502E479B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8" y="1568741"/>
            <a:ext cx="10335236" cy="4989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52F83-D5F5-7793-D4FE-A16EBB38D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C034E0-2A7C-61EC-10B6-038A74A6B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6620"/>
            <a:ext cx="12192000" cy="457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69B9DB-5652-A92B-713E-778799F13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02882" y="1381942"/>
            <a:ext cx="7756853" cy="52491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72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84</Words>
  <Application>Microsoft Office PowerPoint</Application>
  <PresentationFormat>Широкоэкранный</PresentationFormat>
  <Paragraphs>27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Урсул Ирина Васильевна</cp:lastModifiedBy>
  <cp:revision>94</cp:revision>
  <dcterms:created xsi:type="dcterms:W3CDTF">2019-04-24T07:29:32Z</dcterms:created>
  <dcterms:modified xsi:type="dcterms:W3CDTF">2026-04-25T08:48:02Z</dcterms:modified>
</cp:coreProperties>
</file>