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Подвал Литер П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Первомайская 2а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151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284,4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68452C-7D89-13E6-346C-174287894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58" y="1311556"/>
            <a:ext cx="10040198" cy="54186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BBEE87-4C6F-220E-4724-4E3FD851ACD6}"/>
              </a:ext>
            </a:extLst>
          </p:cNvPr>
          <p:cNvSpPr/>
          <p:nvPr/>
        </p:nvSpPr>
        <p:spPr>
          <a:xfrm>
            <a:off x="7108165" y="3895765"/>
            <a:ext cx="396815" cy="5336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EC4A210-6B46-6AC2-D8C0-6ED404226A64}"/>
              </a:ext>
            </a:extLst>
          </p:cNvPr>
          <p:cNvSpPr/>
          <p:nvPr/>
        </p:nvSpPr>
        <p:spPr>
          <a:xfrm>
            <a:off x="7108166" y="3506597"/>
            <a:ext cx="232202" cy="389167"/>
          </a:xfrm>
          <a:prstGeom prst="downArrow">
            <a:avLst>
              <a:gd name="adj1" fmla="val 3731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1E65B-8416-6B1A-8DB2-2E68649D7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25" y="994434"/>
            <a:ext cx="8795349" cy="57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55F44A-9957-C86A-8DDA-97C226B86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5" y="1017725"/>
            <a:ext cx="9523563" cy="5748837"/>
          </a:xfrm>
          <a:prstGeom prst="rect">
            <a:avLst/>
          </a:prstGeom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A6CC09B2-6F3B-B60E-1981-6B6BF27D1226}"/>
              </a:ext>
            </a:extLst>
          </p:cNvPr>
          <p:cNvSpPr/>
          <p:nvPr/>
        </p:nvSpPr>
        <p:spPr>
          <a:xfrm>
            <a:off x="7108167" y="2984740"/>
            <a:ext cx="345056" cy="5865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7EDCD93-346D-113E-8563-5AA032FD0EB7}"/>
              </a:ext>
            </a:extLst>
          </p:cNvPr>
          <p:cNvSpPr/>
          <p:nvPr/>
        </p:nvSpPr>
        <p:spPr>
          <a:xfrm>
            <a:off x="5210355" y="2812212"/>
            <a:ext cx="345056" cy="759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192B12-3B32-C3FB-614F-EA3ED9935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26" y="1017149"/>
            <a:ext cx="9519968" cy="5749413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9753B042-0D43-7506-F391-D0FAB0A28D59}"/>
              </a:ext>
            </a:extLst>
          </p:cNvPr>
          <p:cNvSpPr/>
          <p:nvPr/>
        </p:nvSpPr>
        <p:spPr>
          <a:xfrm>
            <a:off x="6300159" y="3536831"/>
            <a:ext cx="345056" cy="759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10B9FC2-C1A7-4FE0-2D9B-97718CD58067}"/>
              </a:ext>
            </a:extLst>
          </p:cNvPr>
          <p:cNvSpPr/>
          <p:nvPr/>
        </p:nvSpPr>
        <p:spPr>
          <a:xfrm>
            <a:off x="8274170" y="3581305"/>
            <a:ext cx="345056" cy="759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89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108</cp:revision>
  <dcterms:created xsi:type="dcterms:W3CDTF">2019-04-24T07:29:32Z</dcterms:created>
  <dcterms:modified xsi:type="dcterms:W3CDTF">2026-04-25T08:18:11Z</dcterms:modified>
</cp:coreProperties>
</file>