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бани лит. 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Рыбницкий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Плоть, ул. Заречная, 131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59982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с/х назначение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149,3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CE33B4F-99D8-15E8-1666-6D9667252E23}"/>
              </a:ext>
            </a:extLst>
          </p:cNvPr>
          <p:cNvSpPr/>
          <p:nvPr/>
        </p:nvSpPr>
        <p:spPr>
          <a:xfrm>
            <a:off x="4407594" y="4991450"/>
            <a:ext cx="167780" cy="234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8F84A1-D20E-67D7-4652-3418EE8F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190" y="1621379"/>
            <a:ext cx="9647338" cy="487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383F1-FABE-8E3E-2BDA-4F2F620CF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 b="7767"/>
          <a:stretch/>
        </p:blipFill>
        <p:spPr>
          <a:xfrm>
            <a:off x="124365" y="1769237"/>
            <a:ext cx="5908376" cy="37366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9EB00F-843E-B3D9-D652-FE31B0B2B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9260" y="1769238"/>
            <a:ext cx="5908376" cy="37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4225AC-7EE4-5E8D-A3F0-F5962BBD5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358" y="1067938"/>
            <a:ext cx="3187646" cy="56434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406828-F547-4DB9-70D6-E43F82B94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0" b="23310"/>
          <a:stretch/>
        </p:blipFill>
        <p:spPr>
          <a:xfrm>
            <a:off x="6220364" y="1067938"/>
            <a:ext cx="5971635" cy="56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87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Урсул Ирина Васильевна</cp:lastModifiedBy>
  <cp:revision>115</cp:revision>
  <dcterms:created xsi:type="dcterms:W3CDTF">2019-04-24T07:29:32Z</dcterms:created>
  <dcterms:modified xsi:type="dcterms:W3CDTF">2026-04-16T08:27:30Z</dcterms:modified>
</cp:coreProperties>
</file>