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ДЕТСКИЙ САД «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Мугурел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Чобручи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Ленина, 9 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44738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Туризм, медицинский реабилитационный центр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1 980.7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7 400 кв. 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25C54D-CD38-234A-FBF4-31703154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375" y="1335212"/>
            <a:ext cx="8998476" cy="515766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440210-85D5-E7DB-4E3E-F23A26F551E2}"/>
              </a:ext>
            </a:extLst>
          </p:cNvPr>
          <p:cNvSpPr/>
          <p:nvPr/>
        </p:nvSpPr>
        <p:spPr>
          <a:xfrm rot="933182">
            <a:off x="4697837" y="2918869"/>
            <a:ext cx="444616" cy="71306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308FE-0C38-385E-C376-5388D0C4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2004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ED74C4-6CA0-8E16-9799-E28E40F7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922789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0EA784-8ECC-BE05-8C9D-22CCBA536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8" y="1282818"/>
            <a:ext cx="3587993" cy="28090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B25A82-AEEC-A574-EE75-5B651DAB6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9" y="4174015"/>
            <a:ext cx="3587992" cy="26244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BBD1D-7310-45E9-EDAC-BC0F35839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91" y="1282818"/>
            <a:ext cx="3876174" cy="28090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927E3D-8EC3-06F8-2959-8EA978D472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91" y="4174014"/>
            <a:ext cx="3876174" cy="26244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BBF47A-B327-EDCD-FF90-6B1FE91970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015194" y="1282817"/>
            <a:ext cx="4148889" cy="28060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701419-DF38-2051-029C-0F7D542398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95" y="4174014"/>
            <a:ext cx="4148889" cy="26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57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92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79</cp:revision>
  <dcterms:created xsi:type="dcterms:W3CDTF">2019-04-24T07:29:32Z</dcterms:created>
  <dcterms:modified xsi:type="dcterms:W3CDTF">2026-04-21T12:11:51Z</dcterms:modified>
</cp:coreProperties>
</file>