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бывшего кинотеатра (не используется)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Дубоссары, ул. Дзержинского, 31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91931"/>
              </p:ext>
            </p:extLst>
          </p:nvPr>
        </p:nvGraphicFramePr>
        <p:xfrm>
          <a:off x="545284" y="1645920"/>
          <a:ext cx="11159037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68133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Офис, 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468,7кв.м.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Разрешенная мощность 30 кВт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присоединения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Предварительная мощность 10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м³/час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CE33B4F-99D8-15E8-1666-6D9667252E23}"/>
              </a:ext>
            </a:extLst>
          </p:cNvPr>
          <p:cNvSpPr/>
          <p:nvPr/>
        </p:nvSpPr>
        <p:spPr>
          <a:xfrm>
            <a:off x="4407594" y="4991450"/>
            <a:ext cx="167780" cy="234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159CD0-6549-66DD-3026-1A3B78561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77" y="1350627"/>
            <a:ext cx="9549679" cy="52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299C5-19CD-B3C2-7C17-C1186C690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D5328-A3AA-9C0A-28BA-2247CD79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683B16-BD32-A139-3756-E79AEC019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179CCC-B030-C680-AC7A-F8E8B34C7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2049" y="1067938"/>
            <a:ext cx="6954449" cy="52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54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91</Words>
  <Application>Microsoft Office PowerPoint</Application>
  <PresentationFormat>Широкоэкранный</PresentationFormat>
  <Paragraphs>28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Урсул Ирина Васильевна</cp:lastModifiedBy>
  <cp:revision>118</cp:revision>
  <dcterms:created xsi:type="dcterms:W3CDTF">2019-04-24T07:29:32Z</dcterms:created>
  <dcterms:modified xsi:type="dcterms:W3CDTF">2026-04-16T11:39:23Z</dcterms:modified>
</cp:coreProperties>
</file>