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1" r:id="rId3"/>
    <p:sldId id="264" r:id="rId4"/>
    <p:sldId id="270" r:id="rId5"/>
    <p:sldId id="265" r:id="rId6"/>
    <p:sldId id="269" r:id="rId7"/>
    <p:sldId id="266" r:id="rId8"/>
    <p:sldId id="27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742AF95-6C62-4440-B429-6EC1AE86681A}">
          <p14:sldIdLst>
            <p14:sldId id="256"/>
            <p14:sldId id="261"/>
            <p14:sldId id="264"/>
            <p14:sldId id="270"/>
            <p14:sldId id="265"/>
          </p14:sldIdLst>
        </p14:section>
        <p14:section name="Раздел без заголовка" id="{598A78D7-4387-47B7-88D9-C4B296BC9BA2}">
          <p14:sldIdLst>
            <p14:sldId id="269"/>
            <p14:sldId id="266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dapm" initials="i" lastIdx="1" clrIdx="0"/>
  <p:cmAuthor id="2" name="Попова Ольга Геннадьевна" initials="ПОГ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253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3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D657-9192-4A34-8408-C0A6B4C89403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561728"/>
            <a:ext cx="9144000" cy="16968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паспорт объекта</a:t>
            </a:r>
            <a:br>
              <a:rPr lang="ru-RU" dirty="0"/>
            </a:br>
            <a:r>
              <a:rPr lang="ru-RU" sz="1100" dirty="0"/>
              <a:t>________</a:t>
            </a:r>
            <a:r>
              <a:rPr lang="ru-RU" sz="1000" dirty="0"/>
              <a:t>__________________________________________________________________________________________________________________</a:t>
            </a:r>
            <a:r>
              <a:rPr lang="ru-RU" sz="1100" dirty="0"/>
              <a:t>______________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35171" y="3352800"/>
            <a:ext cx="9420044" cy="1626538"/>
          </a:xfrm>
        </p:spPr>
        <p:txBody>
          <a:bodyPr>
            <a:normAutofit/>
          </a:bodyPr>
          <a:lstStyle/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ОБЪЕКТА: Часть жилого дома</a:t>
            </a:r>
            <a:r>
              <a:rPr lang="ru-RU" sz="2200">
                <a:latin typeface="Times New Roman" panose="02020603050405020304" pitchFamily="18" charset="0"/>
                <a:cs typeface="Times New Roman" panose="02020603050405020304" pitchFamily="18" charset="0"/>
              </a:rPr>
              <a:t>, помещение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подвала.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Бендеры, ул. Ленинградская, 24.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38335"/>
            <a:ext cx="12192000" cy="819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1270533"/>
            <a:ext cx="12192000" cy="0"/>
          </a:xfrm>
          <a:prstGeom prst="line">
            <a:avLst/>
          </a:prstGeom>
          <a:ln w="444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1374807"/>
            <a:ext cx="12192000" cy="0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4"/>
          <p:cNvSpPr txBox="1"/>
          <p:nvPr/>
        </p:nvSpPr>
        <p:spPr>
          <a:xfrm>
            <a:off x="1524000" y="4055129"/>
            <a:ext cx="9144000" cy="764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1258306"/>
            <a:ext cx="12192000" cy="0"/>
          </a:xfrm>
          <a:prstGeom prst="line">
            <a:avLst/>
          </a:prstGeom>
          <a:ln w="444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1367954"/>
            <a:ext cx="12192000" cy="0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096000" y="883533"/>
            <a:ext cx="5608321" cy="248581"/>
          </a:xfrm>
        </p:spPr>
        <p:txBody>
          <a:bodyPr>
            <a:noAutofit/>
          </a:bodyPr>
          <a:lstStyle/>
          <a:p>
            <a:pPr algn="ct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инвестиционной площадки</a:t>
            </a:r>
          </a:p>
        </p:txBody>
      </p:sp>
      <p:graphicFrame>
        <p:nvGraphicFramePr>
          <p:cNvPr id="8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268238"/>
              </p:ext>
            </p:extLst>
          </p:nvPr>
        </p:nvGraphicFramePr>
        <p:xfrm>
          <a:off x="522513" y="1645920"/>
          <a:ext cx="11181808" cy="44979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590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0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Рекомендованное назначение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Производство, услуги.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Общая площадь инвестиционной площадки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320 кв.м.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Общая площадь участка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 кв.м.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Электроснабжение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Газоснабжение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dirty="0"/>
                        <a:t>Водоснабжение и водоотведение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Транспортные коммуникации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dirty="0"/>
                        <a:t>Асфальтобетонная дорога вокруг участка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Форма собственности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Объект находится в муниципальной собственности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645">
                <a:tc gridSpan="2">
                  <a:txBody>
                    <a:bodyPr/>
                    <a:lstStyle/>
                    <a:p>
                      <a:r>
                        <a:rPr lang="ru-RU" dirty="0"/>
                        <a:t>Форма взаимодействия с инвестором: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8323">
                <a:tc>
                  <a:txBody>
                    <a:bodyPr/>
                    <a:lstStyle/>
                    <a:p>
                      <a:r>
                        <a:rPr lang="ru-RU" dirty="0"/>
                        <a:t>Продажа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323">
                <a:tc>
                  <a:txBody>
                    <a:bodyPr/>
                    <a:lstStyle/>
                    <a:p>
                      <a:r>
                        <a:rPr lang="ru-RU" dirty="0"/>
                        <a:t>Совместная деятельность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8156" cy="1325563"/>
          </a:xfrm>
        </p:spPr>
        <p:txBody>
          <a:bodyPr>
            <a:normAutofit/>
          </a:bodyPr>
          <a:lstStyle/>
          <a:p>
            <a:pPr algn="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Местонахождение объекта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930"/>
            <a:ext cx="12192000" cy="42587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70330"/>
            <a:ext cx="10396855" cy="53041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5" name="Изображение 4" descr="IMG_75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059180"/>
            <a:ext cx="9511665" cy="55397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3" name="Изображение 2" descr="IMG_74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8490" y="1723390"/>
            <a:ext cx="5712460" cy="4312285"/>
          </a:xfrm>
          <a:prstGeom prst="rect">
            <a:avLst/>
          </a:prstGeom>
        </p:spPr>
      </p:pic>
      <p:pic>
        <p:nvPicPr>
          <p:cNvPr id="6" name="Изображение 5" descr="IMG_74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671185" y="1842770"/>
            <a:ext cx="5712460" cy="40735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8" name="Изображение 7" descr="IMG_74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226810" y="1308100"/>
            <a:ext cx="5657850" cy="5051425"/>
          </a:xfrm>
          <a:prstGeom prst="rect">
            <a:avLst/>
          </a:prstGeom>
        </p:spPr>
      </p:pic>
      <p:pic>
        <p:nvPicPr>
          <p:cNvPr id="9" name="Изображение 8" descr="IMG_74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39090" y="1183005"/>
            <a:ext cx="5664835" cy="53092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3" name="Изображение 2" descr="IMG_7493"/>
          <p:cNvPicPr>
            <a:picLocks noChangeAspect="1"/>
          </p:cNvPicPr>
          <p:nvPr/>
        </p:nvPicPr>
        <p:blipFill>
          <a:blip r:embed="rId3"/>
          <a:srcRect l="18309"/>
          <a:stretch>
            <a:fillRect/>
          </a:stretch>
        </p:blipFill>
        <p:spPr>
          <a:xfrm rot="16200000">
            <a:off x="-54610" y="1279525"/>
            <a:ext cx="5673725" cy="5234305"/>
          </a:xfrm>
          <a:prstGeom prst="rect">
            <a:avLst/>
          </a:prstGeom>
        </p:spPr>
      </p:pic>
      <p:pic>
        <p:nvPicPr>
          <p:cNvPr id="6" name="Изображение 5" descr="IMG_74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680710" y="1203960"/>
            <a:ext cx="5673725" cy="53860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8" name="Изображение 7" descr="IMG_75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2880" y="1355090"/>
            <a:ext cx="5694045" cy="4994910"/>
          </a:xfrm>
          <a:prstGeom prst="rect">
            <a:avLst/>
          </a:prstGeom>
        </p:spPr>
      </p:pic>
      <p:pic>
        <p:nvPicPr>
          <p:cNvPr id="9" name="Изображение 8" descr="IMG_75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190" y="1002665"/>
            <a:ext cx="6672580" cy="5715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</Words>
  <Application>Microsoft Office PowerPoint</Application>
  <PresentationFormat>Широкоэкранный</PresentationFormat>
  <Paragraphs>33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Инвестиционный паспорт объекта ________________________________________________________________________________________________________________________________________</vt:lpstr>
      <vt:lpstr>Характеристика инвестиционной площадки</vt:lpstr>
      <vt:lpstr>Местонахождение объекта</vt:lpstr>
      <vt:lpstr>Фотогалерея</vt:lpstr>
      <vt:lpstr>Фотогалерея</vt:lpstr>
      <vt:lpstr>Фотогалерея</vt:lpstr>
      <vt:lpstr>Фотогалерея</vt:lpstr>
      <vt:lpstr>Фотогалерея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1</dc:creator>
  <cp:lastModifiedBy>Баркарь Анна</cp:lastModifiedBy>
  <cp:revision>115</cp:revision>
  <dcterms:created xsi:type="dcterms:W3CDTF">2019-04-24T07:29:00Z</dcterms:created>
  <dcterms:modified xsi:type="dcterms:W3CDTF">2026-04-25T08:32:20Z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1865BF82C0C1419A9010E451BA3A78E9_12</vt:lpwstr>
  </property>
  <property fmtid="{D5CDD505-2E9C-101B-9397-08002B2CF9AE}" pid="3" name="KSOProductBuildVer">
    <vt:lpwstr>1049-12.2.0.20795</vt:lpwstr>
  </property>
</Properties>
</file>