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7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нежилые встроенные помещения  1 ( первого) этажа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с.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ул. Ленина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139834"/>
              </p:ext>
            </p:extLst>
          </p:nvPr>
        </p:nvGraphicFramePr>
        <p:xfrm>
          <a:off x="522513" y="1645920"/>
          <a:ext cx="11181808" cy="412132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склад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/>
                        <a:t>278,7 </a:t>
                      </a:r>
                      <a:r>
                        <a:rPr lang="ru-RU" sz="1800" dirty="0"/>
                        <a:t>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E67B84-FD0E-E13D-A143-FD6CEDAA3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15" y="1369278"/>
            <a:ext cx="8502051" cy="53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BF35B-2AB3-DE19-07A8-820C2E65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66" y="992833"/>
            <a:ext cx="9847772" cy="56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A24604-2BB6-EA94-8D02-011257DE8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5" y="992831"/>
            <a:ext cx="9558068" cy="56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852E63-F9A5-73BD-0D2C-0154F099F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386" y="1117946"/>
            <a:ext cx="5819453" cy="5477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BBE4D-9549-E802-5B97-6956A2F2C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1298" y="1184083"/>
            <a:ext cx="5819452" cy="53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92</Words>
  <Application>Microsoft Office PowerPoint</Application>
  <PresentationFormat>Широкоэкранный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111</cp:revision>
  <dcterms:created xsi:type="dcterms:W3CDTF">2019-04-24T07:29:32Z</dcterms:created>
  <dcterms:modified xsi:type="dcterms:W3CDTF">2026-04-25T08:20:48Z</dcterms:modified>
</cp:coreProperties>
</file>