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5" r:id="rId5"/>
    <p:sldId id="269" r:id="rId6"/>
    <p:sldId id="266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42AF95-6C62-4440-B429-6EC1AE86681A}">
          <p14:sldIdLst>
            <p14:sldId id="256"/>
            <p14:sldId id="261"/>
            <p14:sldId id="264"/>
            <p14:sldId id="265"/>
          </p14:sldIdLst>
        </p14:section>
        <p14:section name="Раздел без заголовка" id="{598A78D7-4387-47B7-88D9-C4B296BC9BA2}">
          <p14:sldIdLst>
            <p14:sldId id="269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pm" initials="i" lastIdx="1" clrIdx="0">
    <p:extLst>
      <p:ext uri="{19B8F6BF-5375-455C-9EA6-DF929625EA0E}">
        <p15:presenceInfo xmlns:p15="http://schemas.microsoft.com/office/powerpoint/2012/main" userId="idapm" providerId="None"/>
      </p:ext>
    </p:extLst>
  </p:cmAuthor>
  <p:cmAuthor id="2" name="Попова Ольга Геннадьевна" initials="ПОГ" lastIdx="1" clrIdx="1">
    <p:extLst>
      <p:ext uri="{19B8F6BF-5375-455C-9EA6-DF929625EA0E}">
        <p15:presenceInfo xmlns:p15="http://schemas.microsoft.com/office/powerpoint/2012/main" userId="S-1-5-21-19161911-4055808686-1454308088-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5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8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D657-9192-4A34-8408-C0A6B4C89403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61728"/>
            <a:ext cx="9144000" cy="1696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 объекта</a:t>
            </a:r>
            <a:br>
              <a:rPr lang="ru-RU" dirty="0"/>
            </a:br>
            <a:r>
              <a:rPr lang="ru-RU" sz="1100" dirty="0"/>
              <a:t>________</a:t>
            </a:r>
            <a:r>
              <a:rPr lang="ru-RU" sz="1000" dirty="0"/>
              <a:t>__________________________________________________________________________________________________________________</a:t>
            </a:r>
            <a:r>
              <a:rPr lang="ru-RU" sz="1100" dirty="0"/>
              <a:t>______________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35171" y="3352800"/>
            <a:ext cx="9420044" cy="162653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Часть жилого дома, встроенно-пристроенные нежилые помещения, здание магазина, помещения №№32, 46, 47, часть подвала, помещения №№1-9</a:t>
            </a: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г. Бендеры, м-н Северный 1а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38335"/>
            <a:ext cx="12192000" cy="81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270533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374807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4"/>
          <p:cNvSpPr txBox="1">
            <a:spLocks/>
          </p:cNvSpPr>
          <p:nvPr/>
        </p:nvSpPr>
        <p:spPr>
          <a:xfrm>
            <a:off x="1524000" y="4055129"/>
            <a:ext cx="9144000" cy="76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367954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0" y="883533"/>
            <a:ext cx="5608321" cy="248581"/>
          </a:xfrm>
        </p:spPr>
        <p:txBody>
          <a:bodyPr>
            <a:noAutofit/>
          </a:bodyPr>
          <a:lstStyle/>
          <a:p>
            <a:pPr algn="ct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инвестиционной площадки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0C652FD-8D87-2EB2-37EE-0026F56F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551371"/>
              </p:ext>
            </p:extLst>
          </p:nvPr>
        </p:nvGraphicFramePr>
        <p:xfrm>
          <a:off x="522513" y="1645920"/>
          <a:ext cx="11181808" cy="44979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90904">
                  <a:extLst>
                    <a:ext uri="{9D8B030D-6E8A-4147-A177-3AD203B41FA5}">
                      <a16:colId xmlns:a16="http://schemas.microsoft.com/office/drawing/2014/main" val="2683723241"/>
                    </a:ext>
                  </a:extLst>
                </a:gridCol>
                <a:gridCol w="5590904">
                  <a:extLst>
                    <a:ext uri="{9D8B030D-6E8A-4147-A177-3AD203B41FA5}">
                      <a16:colId xmlns:a16="http://schemas.microsoft.com/office/drawing/2014/main" val="3924917833"/>
                    </a:ext>
                  </a:extLst>
                </a:gridCol>
              </a:tblGrid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Рекомендованное назначение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Производство, услуги, офис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43717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инвестиционной площадки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580,4 кв.м.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5207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участка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580,4 кв.м.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815994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Электроснабжение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Нет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7318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Газоснабжение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Нет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783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Водоснабжение и водоотведение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7725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Транспортные коммуникации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Асфальтобетонная дорога вокруг участка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36540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Форма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Объект находится в муниципальной 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47457"/>
                  </a:ext>
                </a:extLst>
              </a:tr>
              <a:tr h="376645">
                <a:tc gridSpan="2">
                  <a:txBody>
                    <a:bodyPr/>
                    <a:lstStyle/>
                    <a:p>
                      <a:r>
                        <a:rPr lang="ru-RU" dirty="0"/>
                        <a:t>Форма взаимодействия с инвестором: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620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Аренда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150653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Продажа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88700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Совместная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 объекта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4F52C4-E7F6-36BE-265B-DEDBE5A12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402" y="1351315"/>
            <a:ext cx="9722840" cy="542151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6ECA20A-3877-1C20-C91E-FADAD4B5F745}"/>
              </a:ext>
            </a:extLst>
          </p:cNvPr>
          <p:cNvSpPr/>
          <p:nvPr/>
        </p:nvSpPr>
        <p:spPr>
          <a:xfrm rot="21175616">
            <a:off x="5858836" y="3398053"/>
            <a:ext cx="205050" cy="534264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56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3551AA-8B5D-92AC-CC6A-C8ABD01027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347" y="1035171"/>
            <a:ext cx="8965672" cy="569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11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72AFF7-3579-92DC-7D77-F7756DA59D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963" y="1052232"/>
            <a:ext cx="8640074" cy="566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48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F40570-7FC9-1FD6-3193-09A2C3E5A6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56313" y="1653936"/>
            <a:ext cx="5712473" cy="429883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F36E376-C9B1-B505-ED92-778C666496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34" y="947116"/>
            <a:ext cx="7272071" cy="571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903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1882</TotalTime>
  <Words>107</Words>
  <Application>Microsoft Office PowerPoint</Application>
  <PresentationFormat>Широкоэкранный</PresentationFormat>
  <Paragraphs>31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Инвестиционный паспорт объекта ________________________________________________________________________________________________________________________________________</vt:lpstr>
      <vt:lpstr>Характеристика инвестиционной площадки</vt:lpstr>
      <vt:lpstr>Местонахождение объекта</vt:lpstr>
      <vt:lpstr>Фотогалерея</vt:lpstr>
      <vt:lpstr>Фотогалерея</vt:lpstr>
      <vt:lpstr>Фотогалерея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Баркарь Анна</cp:lastModifiedBy>
  <cp:revision>108</cp:revision>
  <dcterms:created xsi:type="dcterms:W3CDTF">2019-04-24T07:29:32Z</dcterms:created>
  <dcterms:modified xsi:type="dcterms:W3CDTF">2026-04-29T07:16:14Z</dcterms:modified>
</cp:coreProperties>
</file>