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25.04.2026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Часть здания общежития, нежилые помещения 1 (первого) этажа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Чехова,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60450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офис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59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4C796DB-10F8-9E90-3611-6F1EC0EE6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9346" y="1330564"/>
            <a:ext cx="9193307" cy="5406525"/>
          </a:xfrm>
          <a:prstGeom prst="rect">
            <a:avLst/>
          </a:prstGeom>
        </p:spPr>
      </p:pic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E5466058-2800-92C5-B3E6-229D3D4AB698}"/>
              </a:ext>
            </a:extLst>
          </p:cNvPr>
          <p:cNvSpPr/>
          <p:nvPr/>
        </p:nvSpPr>
        <p:spPr>
          <a:xfrm>
            <a:off x="6400800" y="2877424"/>
            <a:ext cx="167780" cy="2097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CCD35E-D582-E54C-F2E0-BEE64D99F8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7" y="1052813"/>
            <a:ext cx="5954383" cy="575946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E27DA9-E326-C547-C5C5-80D8C5C84A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525" y="1052813"/>
            <a:ext cx="5804858" cy="57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F6198D-5AE5-E59E-8C97-FB4483E950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81" y="1078062"/>
            <a:ext cx="5868119" cy="55987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2AD7A05-10DA-E5B6-8BD4-079B8924B2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72" y="1078062"/>
            <a:ext cx="5735847" cy="559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C6FEF1-5375-0C38-239A-DBBD8D2142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64" y="1014801"/>
            <a:ext cx="6973019" cy="57974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B9D317-BD71-7926-DA24-55EBB092F9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68597" y="1627540"/>
            <a:ext cx="5797479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1906</TotalTime>
  <Words>93</Words>
  <Application>Microsoft Office PowerPoint</Application>
  <PresentationFormat>Широкоэкранный</PresentationFormat>
  <Paragraphs>31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Баркарь Анна</cp:lastModifiedBy>
  <cp:revision>110</cp:revision>
  <dcterms:created xsi:type="dcterms:W3CDTF">2019-04-24T07:29:32Z</dcterms:created>
  <dcterms:modified xsi:type="dcterms:W3CDTF">2026-04-25T08:23:24Z</dcterms:modified>
</cp:coreProperties>
</file>