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4" r:id="rId4"/>
    <p:sldId id="265" r:id="rId5"/>
    <p:sldId id="269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B742AF95-6C62-4440-B429-6EC1AE86681A}">
          <p14:sldIdLst>
            <p14:sldId id="256"/>
            <p14:sldId id="261"/>
            <p14:sldId id="264"/>
            <p14:sldId id="265"/>
          </p14:sldIdLst>
        </p14:section>
        <p14:section name="Раздел без заголовка" id="{598A78D7-4387-47B7-88D9-C4B296BC9BA2}">
          <p14:sldIdLst>
            <p14:sldId id="26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dapm" initials="i" lastIdx="1" clrIdx="0">
    <p:extLst>
      <p:ext uri="{19B8F6BF-5375-455C-9EA6-DF929625EA0E}">
        <p15:presenceInfo xmlns:p15="http://schemas.microsoft.com/office/powerpoint/2012/main" userId="idapm" providerId="None"/>
      </p:ext>
    </p:extLst>
  </p:cmAuthor>
  <p:cmAuthor id="2" name="Попова Ольга Геннадьевна" initials="ПОГ" lastIdx="1" clrIdx="1">
    <p:extLst>
      <p:ext uri="{19B8F6BF-5375-455C-9EA6-DF929625EA0E}">
        <p15:presenceInfo xmlns:p15="http://schemas.microsoft.com/office/powerpoint/2012/main" userId="S-1-5-21-19161911-4055808686-1454308088-196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2536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8" autoAdjust="0"/>
    <p:restoredTop sz="94660"/>
  </p:normalViewPr>
  <p:slideViewPr>
    <p:cSldViewPr snapToGrid="0">
      <p:cViewPr varScale="1">
        <p:scale>
          <a:sx n="86" d="100"/>
          <a:sy n="86" d="100"/>
        </p:scale>
        <p:origin x="331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29.04.2026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7090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29.04.2026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833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29.04.2026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3296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29.04.2026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8023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29.04.2026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3945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29.04.2026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778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29.04.2026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5971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29.04.2026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7874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29.04.2026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687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29.04.2026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757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29.04.2026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2640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A0D657-9192-4A34-8408-C0A6B4C89403}" type="datetimeFigureOut">
              <a:rPr lang="ru-RU" smtClean="0"/>
              <a:t>29.04.2026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00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524000" y="1561728"/>
            <a:ext cx="9144000" cy="169686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Инвестиционный паспорт объекта</a:t>
            </a:r>
            <a:br>
              <a:rPr lang="ru-RU" dirty="0"/>
            </a:br>
            <a:r>
              <a:rPr lang="ru-RU" sz="1100" dirty="0"/>
              <a:t>________</a:t>
            </a:r>
            <a:r>
              <a:rPr lang="ru-RU" sz="1000" dirty="0"/>
              <a:t>__________________________________________________________________________________________________________________</a:t>
            </a:r>
            <a:r>
              <a:rPr lang="ru-RU" sz="1100" dirty="0"/>
              <a:t>______________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948907" y="3355675"/>
            <a:ext cx="9420044" cy="1626538"/>
          </a:xfrm>
        </p:spPr>
        <p:txBody>
          <a:bodyPr>
            <a:normAutofit/>
          </a:bodyPr>
          <a:lstStyle/>
          <a:p>
            <a:pPr algn="l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НАИМЕНОВАНИЕ ОБЪЕКТА: Часть жилого дома </a:t>
            </a:r>
          </a:p>
          <a:p>
            <a:pPr algn="l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АДРЕС: г. Бендеры, ул.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Шимкова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50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6038335"/>
            <a:ext cx="12192000" cy="81966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0" y="1270533"/>
            <a:ext cx="12192000" cy="0"/>
          </a:xfrm>
          <a:prstGeom prst="line">
            <a:avLst/>
          </a:prstGeom>
          <a:ln w="4445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0" y="1374807"/>
            <a:ext cx="12192000" cy="0"/>
          </a:xfrm>
          <a:prstGeom prst="line">
            <a:avLst/>
          </a:prstGeom>
          <a:ln w="1905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одзаголовок 4"/>
          <p:cNvSpPr txBox="1">
            <a:spLocks/>
          </p:cNvSpPr>
          <p:nvPr/>
        </p:nvSpPr>
        <p:spPr>
          <a:xfrm>
            <a:off x="1524000" y="4055129"/>
            <a:ext cx="9144000" cy="7640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0235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0" y="1258306"/>
            <a:ext cx="12192000" cy="0"/>
          </a:xfrm>
          <a:prstGeom prst="line">
            <a:avLst/>
          </a:prstGeom>
          <a:ln w="4445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0" y="1367954"/>
            <a:ext cx="12192000" cy="0"/>
          </a:xfrm>
          <a:prstGeom prst="line">
            <a:avLst/>
          </a:prstGeom>
          <a:ln w="1905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6096000" y="883533"/>
            <a:ext cx="5608321" cy="248581"/>
          </a:xfrm>
        </p:spPr>
        <p:txBody>
          <a:bodyPr>
            <a:noAutofit/>
          </a:bodyPr>
          <a:lstStyle/>
          <a:p>
            <a:pPr algn="ctr"/>
            <a:r>
              <a:rPr lang="ru-RU" sz="1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инвестиционной площадки</a:t>
            </a:r>
          </a:p>
        </p:txBody>
      </p:sp>
      <p:graphicFrame>
        <p:nvGraphicFramePr>
          <p:cNvPr id="8" name="Таблица 8">
            <a:extLst>
              <a:ext uri="{FF2B5EF4-FFF2-40B4-BE49-F238E27FC236}">
                <a16:creationId xmlns:a16="http://schemas.microsoft.com/office/drawing/2014/main" id="{10C652FD-8D87-2EB2-37EE-0026F56FDF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9768409"/>
              </p:ext>
            </p:extLst>
          </p:nvPr>
        </p:nvGraphicFramePr>
        <p:xfrm>
          <a:off x="522513" y="1645920"/>
          <a:ext cx="11181808" cy="449797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5590904">
                  <a:extLst>
                    <a:ext uri="{9D8B030D-6E8A-4147-A177-3AD203B41FA5}">
                      <a16:colId xmlns:a16="http://schemas.microsoft.com/office/drawing/2014/main" val="2683723241"/>
                    </a:ext>
                  </a:extLst>
                </a:gridCol>
                <a:gridCol w="5590904">
                  <a:extLst>
                    <a:ext uri="{9D8B030D-6E8A-4147-A177-3AD203B41FA5}">
                      <a16:colId xmlns:a16="http://schemas.microsoft.com/office/drawing/2014/main" val="3924917833"/>
                    </a:ext>
                  </a:extLst>
                </a:gridCol>
              </a:tblGrid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</a:rPr>
                        <a:t>Рекомендованное назначение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Производство, склад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8343717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Общая площадь инвестиционной площадки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107,2 кв.м.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3652072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Общая площадь участка 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107,2 кв.м.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5815994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Электроснабжение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tx1"/>
                          </a:solidFill>
                        </a:rPr>
                        <a:t>Отключено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2873182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Газоснабжение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</a:rPr>
                        <a:t>Нет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642783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Водоснабжение и водоотведение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Отключено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1677251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r>
                        <a:rPr lang="ru-RU" dirty="0"/>
                        <a:t>Транспортные коммуникации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Асфальтобетонная дорога вокруг участка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4136540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r>
                        <a:rPr lang="ru-RU" dirty="0"/>
                        <a:t>Форма собственности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Объект находится в муниципальной собственности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1947457"/>
                  </a:ext>
                </a:extLst>
              </a:tr>
              <a:tr h="376645">
                <a:tc gridSpan="2">
                  <a:txBody>
                    <a:bodyPr/>
                    <a:lstStyle/>
                    <a:p>
                      <a:r>
                        <a:rPr lang="ru-RU" dirty="0"/>
                        <a:t>Форма взаимодействия с инвестором: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2076201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r>
                        <a:rPr lang="ru-RU" dirty="0"/>
                        <a:t>Аренда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Нет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3150653"/>
                  </a:ext>
                </a:extLst>
              </a:tr>
              <a:tr h="345167">
                <a:tc>
                  <a:txBody>
                    <a:bodyPr/>
                    <a:lstStyle/>
                    <a:p>
                      <a:r>
                        <a:rPr lang="ru-RU" dirty="0"/>
                        <a:t>Продажа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Да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0688700"/>
                  </a:ext>
                </a:extLst>
              </a:tr>
              <a:tr h="188323">
                <a:tc>
                  <a:txBody>
                    <a:bodyPr/>
                    <a:lstStyle/>
                    <a:p>
                      <a:r>
                        <a:rPr lang="ru-RU" dirty="0"/>
                        <a:t>Совместная деятельность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/>
                        <a:t>Нет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425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3282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6581B3-7D5B-C441-B9A3-69441FC14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68156" cy="1325563"/>
          </a:xfrm>
        </p:spPr>
        <p:txBody>
          <a:bodyPr>
            <a:normAutofit/>
          </a:bodyPr>
          <a:lstStyle/>
          <a:p>
            <a:pPr algn="r"/>
            <a:r>
              <a:rPr lang="ru-RU" sz="1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Местонахождение объекта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DA7A469-5D12-031E-79F7-C198AC7B5B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8930"/>
            <a:ext cx="12192000" cy="4258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36B9BD2-AA12-AA64-B6BC-A99C7A498C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3525" y="1326688"/>
            <a:ext cx="9178506" cy="5360964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6810381-CD96-A727-1429-7CCCF0766853}"/>
              </a:ext>
            </a:extLst>
          </p:cNvPr>
          <p:cNvSpPr/>
          <p:nvPr/>
        </p:nvSpPr>
        <p:spPr>
          <a:xfrm rot="980759">
            <a:off x="4971258" y="3596063"/>
            <a:ext cx="189721" cy="218114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: вниз 5">
            <a:extLst>
              <a:ext uri="{FF2B5EF4-FFF2-40B4-BE49-F238E27FC236}">
                <a16:creationId xmlns:a16="http://schemas.microsoft.com/office/drawing/2014/main" id="{22F3AC29-D0D6-D643-9D3B-069D0E7A1936}"/>
              </a:ext>
            </a:extLst>
          </p:cNvPr>
          <p:cNvSpPr/>
          <p:nvPr/>
        </p:nvSpPr>
        <p:spPr>
          <a:xfrm>
            <a:off x="5066950" y="3271706"/>
            <a:ext cx="120888" cy="30206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9564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AE5E95-5800-0ABD-94C0-593C7DCB8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4224"/>
            <a:ext cx="10512105" cy="281453"/>
          </a:xfrm>
        </p:spPr>
        <p:txBody>
          <a:bodyPr>
            <a:normAutofit fontScale="90000"/>
          </a:bodyPr>
          <a:lstStyle/>
          <a:p>
            <a:pPr algn="r"/>
            <a:r>
              <a:rPr lang="ru-RU" sz="20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Фотогалерея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67E2D4A-40A4-1CEB-140C-C1E9F9312D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5678"/>
            <a:ext cx="12192000" cy="4571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14CDE03-C760-0E34-419E-5C2B3F9566A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60"/>
          <a:stretch/>
        </p:blipFill>
        <p:spPr>
          <a:xfrm>
            <a:off x="180077" y="947116"/>
            <a:ext cx="8084029" cy="581944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A768089-4415-A233-A161-2EE35AC3BB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297302" y="2051940"/>
            <a:ext cx="5819447" cy="3609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3110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AE5E95-5800-0ABD-94C0-593C7DCB8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4224"/>
            <a:ext cx="10512105" cy="281453"/>
          </a:xfrm>
        </p:spPr>
        <p:txBody>
          <a:bodyPr>
            <a:normAutofit fontScale="90000"/>
          </a:bodyPr>
          <a:lstStyle/>
          <a:p>
            <a:pPr algn="r"/>
            <a:r>
              <a:rPr lang="ru-RU" sz="20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Фотогалерея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67E2D4A-40A4-1CEB-140C-C1E9F9312D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5678"/>
            <a:ext cx="12192000" cy="4571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0ED4AF9-3DA2-165A-4724-1E47333D7B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335426" y="1609257"/>
            <a:ext cx="5651170" cy="4572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F3DD391-A783-B713-608C-509B78C721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309" y="1069672"/>
            <a:ext cx="7053534" cy="5651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54833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1961</TotalTime>
  <Words>83</Words>
  <Application>Microsoft Office PowerPoint</Application>
  <PresentationFormat>Широкоэкранный</PresentationFormat>
  <Paragraphs>30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Тема Office</vt:lpstr>
      <vt:lpstr>Инвестиционный паспорт объекта ________________________________________________________________________________________________________________________________________</vt:lpstr>
      <vt:lpstr>Характеристика инвестиционной площадки</vt:lpstr>
      <vt:lpstr>Местонахождение объекта</vt:lpstr>
      <vt:lpstr>Фотогалерея</vt:lpstr>
      <vt:lpstr>Фотогалерея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 1</dc:creator>
  <cp:lastModifiedBy>Баркарь Анна</cp:lastModifiedBy>
  <cp:revision>111</cp:revision>
  <dcterms:created xsi:type="dcterms:W3CDTF">2019-04-24T07:29:32Z</dcterms:created>
  <dcterms:modified xsi:type="dcterms:W3CDTF">2026-04-29T07:39:50Z</dcterms:modified>
</cp:coreProperties>
</file>