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бывших студенческих общежитий №2,3,4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Студенческая 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92319"/>
              </p:ext>
            </p:extLst>
          </p:nvPr>
        </p:nvGraphicFramePr>
        <p:xfrm>
          <a:off x="522513" y="1367954"/>
          <a:ext cx="11181808" cy="53814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65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4 664,40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933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1572,2 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1556,4 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1535,8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8098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6E9FC-2D77-0570-EDDA-4FC08978E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07" y="1333320"/>
            <a:ext cx="9798342" cy="53686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96CDF-81BA-CE4E-C429-78372ABE6DF7}"/>
              </a:ext>
            </a:extLst>
          </p:cNvPr>
          <p:cNvSpPr/>
          <p:nvPr/>
        </p:nvSpPr>
        <p:spPr>
          <a:xfrm rot="21079174">
            <a:off x="3205363" y="4011677"/>
            <a:ext cx="169827" cy="4691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BD9E74-30B7-8AF2-3A39-8B4BF2E9F341}"/>
              </a:ext>
            </a:extLst>
          </p:cNvPr>
          <p:cNvSpPr/>
          <p:nvPr/>
        </p:nvSpPr>
        <p:spPr>
          <a:xfrm rot="21108040">
            <a:off x="2718033" y="3020037"/>
            <a:ext cx="159391" cy="4089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3FBB2-2AE2-32E7-3EF4-20D8B21E125D}"/>
              </a:ext>
            </a:extLst>
          </p:cNvPr>
          <p:cNvSpPr/>
          <p:nvPr/>
        </p:nvSpPr>
        <p:spPr>
          <a:xfrm rot="21108040">
            <a:off x="3047756" y="2958680"/>
            <a:ext cx="159391" cy="4089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873B686-5822-369E-1ACE-ECAD415E4E38}"/>
              </a:ext>
            </a:extLst>
          </p:cNvPr>
          <p:cNvSpPr/>
          <p:nvPr/>
        </p:nvSpPr>
        <p:spPr>
          <a:xfrm>
            <a:off x="2689685" y="2768367"/>
            <a:ext cx="144816" cy="1810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49071B-C478-0E24-0FC7-0707A68EC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936" y="3781164"/>
            <a:ext cx="182896" cy="2011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97BE08-565E-D8BB-A015-93BF5FAD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08" y="2735926"/>
            <a:ext cx="182896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B73BFA-931A-EF4B-7C3D-07E29FCCF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947117"/>
            <a:ext cx="7625751" cy="5819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30E17E-E078-6170-8DCF-493F996B7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4992" y="1825679"/>
            <a:ext cx="5819448" cy="40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50C9BB-0EB0-A0CB-4922-492216E4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2" y="947117"/>
            <a:ext cx="7501387" cy="58194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C7E62B-39A2-B5C2-2A0A-908C0177A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4042" y="1668606"/>
            <a:ext cx="5819449" cy="43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52BA9-D6FA-EA6F-527A-D035FEC68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4072" y="1570838"/>
            <a:ext cx="5819450" cy="457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590901-732D-EAA9-2A64-14530E765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4" y="947114"/>
            <a:ext cx="7122544" cy="58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108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108</cp:revision>
  <dcterms:created xsi:type="dcterms:W3CDTF">2019-04-24T07:29:32Z</dcterms:created>
  <dcterms:modified xsi:type="dcterms:W3CDTF">2026-04-25T08:10:49Z</dcterms:modified>
</cp:coreProperties>
</file>