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нежилые помещения 1 (первого) этажа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ул. Крупской,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496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330, 9 кв.м.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1DC2073-A3D2-131F-AECC-42F4B073065D}"/>
              </a:ext>
            </a:extLst>
          </p:cNvPr>
          <p:cNvSpPr/>
          <p:nvPr/>
        </p:nvSpPr>
        <p:spPr>
          <a:xfrm>
            <a:off x="5553309" y="3429000"/>
            <a:ext cx="302059" cy="577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E4993E-F16C-FCAD-C92F-484CD193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18" y="1326690"/>
            <a:ext cx="8934276" cy="524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9B9DB-5652-A92B-713E-778799F1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883" y="1375863"/>
            <a:ext cx="6967936" cy="526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86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93</cp:revision>
  <dcterms:created xsi:type="dcterms:W3CDTF">2019-04-24T07:29:32Z</dcterms:created>
  <dcterms:modified xsi:type="dcterms:W3CDTF">2026-04-25T08:23:05Z</dcterms:modified>
</cp:coreProperties>
</file>