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 как часть здания Лит. А, в составе помещений (№1-6) 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Рыбницкий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Колбасна, ул. Железнодорожная, 141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584503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Офис, магазин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68,8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CE33B4F-99D8-15E8-1666-6D9667252E23}"/>
              </a:ext>
            </a:extLst>
          </p:cNvPr>
          <p:cNvSpPr/>
          <p:nvPr/>
        </p:nvSpPr>
        <p:spPr>
          <a:xfrm>
            <a:off x="4407594" y="4991450"/>
            <a:ext cx="167780" cy="234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324E56-AD56-29F4-2D63-20BE78DDC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39" y="1411864"/>
            <a:ext cx="9437614" cy="524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383F1-FABE-8E3E-2BDA-4F2F620CF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 b="7838"/>
          <a:stretch/>
        </p:blipFill>
        <p:spPr>
          <a:xfrm>
            <a:off x="124365" y="1769237"/>
            <a:ext cx="5908376" cy="373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9EB00F-843E-B3D9-D652-FE31B0B2B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339" y="1769238"/>
            <a:ext cx="4982216" cy="37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91</Words>
  <Application>Microsoft Office PowerPoint</Application>
  <PresentationFormat>Широкоэкранный</PresentationFormat>
  <Paragraphs>28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116</cp:revision>
  <dcterms:created xsi:type="dcterms:W3CDTF">2019-04-24T07:29:32Z</dcterms:created>
  <dcterms:modified xsi:type="dcterms:W3CDTF">2026-04-16T08:26:23Z</dcterms:modified>
</cp:coreProperties>
</file>