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61" r:id="rId3"/>
    <p:sldId id="263" r:id="rId4"/>
    <p:sldId id="262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apm" initials="i" lastIdx="1" clrIdx="0">
    <p:extLst>
      <p:ext uri="{19B8F6BF-5375-455C-9EA6-DF929625EA0E}">
        <p15:presenceInfo xmlns:p15="http://schemas.microsoft.com/office/powerpoint/2012/main" userId="idapm" providerId="None"/>
      </p:ext>
    </p:extLst>
  </p:cmAuthor>
  <p:cmAuthor id="2" name="Попова Ольга Геннадьевна" initials="ПОГ" lastIdx="10" clrIdx="1">
    <p:extLst>
      <p:ext uri="{19B8F6BF-5375-455C-9EA6-DF929625EA0E}">
        <p15:presenceInfo xmlns:p15="http://schemas.microsoft.com/office/powerpoint/2012/main" userId="S-1-5-21-19161911-4055808686-1454308088-19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253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8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E0EC1-8E1B-4A78-AFCB-FD9C8D1FD648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CE4B8-CE6A-4358-AB81-0EA0A3E1D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776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09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3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9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2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94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77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97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87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68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5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64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0D657-9192-4A34-8408-C0A6B4C89403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0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1561728"/>
            <a:ext cx="9144000" cy="16968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паспорт объекта</a:t>
            </a:r>
            <a:br>
              <a:rPr lang="ru-RU" dirty="0"/>
            </a:br>
            <a:r>
              <a:rPr lang="ru-RU" sz="1100" dirty="0"/>
              <a:t>________</a:t>
            </a:r>
            <a:r>
              <a:rPr lang="ru-RU" sz="1000" dirty="0"/>
              <a:t>__________________________________________________________________________________________________________________</a:t>
            </a:r>
            <a:r>
              <a:rPr lang="ru-RU" sz="1100" dirty="0"/>
              <a:t>______________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35171" y="3352800"/>
            <a:ext cx="9420044" cy="1626538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ОБЪЕКТА: Одноэтажное здание с подвалом Лит. А (1 этаж, подвал)</a:t>
            </a:r>
          </a:p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Г. Тирасполь, ул. Ватутина, 6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038335"/>
            <a:ext cx="12192000" cy="819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270533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374807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4"/>
          <p:cNvSpPr txBox="1">
            <a:spLocks/>
          </p:cNvSpPr>
          <p:nvPr/>
        </p:nvSpPr>
        <p:spPr>
          <a:xfrm>
            <a:off x="1524000" y="4055129"/>
            <a:ext cx="9144000" cy="764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23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1258306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1367954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184572" y="883533"/>
            <a:ext cx="4511736" cy="24858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инвестиционной площадки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10C652FD-8D87-2EB2-37EE-0026F56FD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772462"/>
              </p:ext>
            </p:extLst>
          </p:nvPr>
        </p:nvGraphicFramePr>
        <p:xfrm>
          <a:off x="522513" y="1645920"/>
          <a:ext cx="11181808" cy="449797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590904">
                  <a:extLst>
                    <a:ext uri="{9D8B030D-6E8A-4147-A177-3AD203B41FA5}">
                      <a16:colId xmlns:a16="http://schemas.microsoft.com/office/drawing/2014/main" val="2683723241"/>
                    </a:ext>
                  </a:extLst>
                </a:gridCol>
                <a:gridCol w="5590904">
                  <a:extLst>
                    <a:ext uri="{9D8B030D-6E8A-4147-A177-3AD203B41FA5}">
                      <a16:colId xmlns:a16="http://schemas.microsoft.com/office/drawing/2014/main" val="3924917833"/>
                    </a:ext>
                  </a:extLst>
                </a:gridCol>
              </a:tblGrid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Рекомендованное назначение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 торговли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343717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/>
                        <a:t>Общая площадь строения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120, 3 кв. м.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65207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Общая площадь участка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615, 0 кв. м.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815994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Электроснабжение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87318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Газоснабжение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42783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Водоснабжение и водоотведение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</a:rPr>
                        <a:t>Нет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67725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Транспортные коммуникации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Грунтовая дорога к участку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36540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Форма собственности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Объект находится в муниципальной собственности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947457"/>
                  </a:ext>
                </a:extLst>
              </a:tr>
              <a:tr h="376645">
                <a:tc gridSpan="2">
                  <a:txBody>
                    <a:bodyPr/>
                    <a:lstStyle/>
                    <a:p>
                      <a:r>
                        <a:rPr lang="ru-RU" dirty="0"/>
                        <a:t>Форма взаимодействия с инвестором: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07620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Аренда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150653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Продажа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688700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Совместная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2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28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1DBA35-6FE1-D5F9-51E4-BDB943385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60E7821-4C44-9151-6C70-B90983AC2E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43" t="11621" r="5046" b="5323"/>
          <a:stretch/>
        </p:blipFill>
        <p:spPr>
          <a:xfrm>
            <a:off x="109057" y="1310360"/>
            <a:ext cx="5696124" cy="45175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87762DF-4130-9401-230C-488F78283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0" y="1216404"/>
            <a:ext cx="12192000" cy="4571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0BA1266-4786-BB18-2A55-0FCE5D64AF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3905" y="1310359"/>
            <a:ext cx="6143537" cy="451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935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68B6BD-91FD-6E08-9239-C56607ED6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5BA255D-A056-2252-BCEE-732EECEF2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1224792"/>
            <a:ext cx="12192000" cy="4571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72EDC5-8837-E610-75A6-1D92C0DCCC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1872"/>
            <a:ext cx="5749090" cy="4562268"/>
          </a:xfrm>
          <a:prstGeom prst="rect">
            <a:avLst/>
          </a:prstGeom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id="{4DB16325-BB79-1839-B47C-46E811C94C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090" y="1270512"/>
            <a:ext cx="5162026" cy="2217124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8806570-87F5-F5C3-9C35-51843A725E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090" y="3498995"/>
            <a:ext cx="5162026" cy="234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0060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1666</TotalTime>
  <Words>94</Words>
  <Application>Microsoft Office PowerPoint</Application>
  <PresentationFormat>Широкоэкранный</PresentationFormat>
  <Paragraphs>29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Инвестиционный паспорт объекта ________________________________________________________________________________________________________________________________________</vt:lpstr>
      <vt:lpstr>Характеристика инвестиционной площадки</vt:lpstr>
      <vt:lpstr>Фотогалерея</vt:lpstr>
      <vt:lpstr>Фотогалерея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1</dc:creator>
  <cp:lastModifiedBy>Баркарь Анна</cp:lastModifiedBy>
  <cp:revision>62</cp:revision>
  <dcterms:created xsi:type="dcterms:W3CDTF">2019-04-24T07:29:32Z</dcterms:created>
  <dcterms:modified xsi:type="dcterms:W3CDTF">2026-04-23T13:55:57Z</dcterms:modified>
</cp:coreProperties>
</file>