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  <p14:sldId id="267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жилого дома, помещение 1 (первого этажа) №35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Бендеры, ул. Б. Восстания, 50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40384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48,7 кв.м.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1DC2073-A3D2-131F-AECC-42F4B073065D}"/>
              </a:ext>
            </a:extLst>
          </p:cNvPr>
          <p:cNvSpPr/>
          <p:nvPr/>
        </p:nvSpPr>
        <p:spPr>
          <a:xfrm>
            <a:off x="5553309" y="3429000"/>
            <a:ext cx="302059" cy="577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6B56F8-FC08-9606-E729-F31D71DDC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088" y="1551269"/>
            <a:ext cx="8053431" cy="4706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69B9DB-5652-A92B-713E-778799F13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2883" y="1683870"/>
            <a:ext cx="6967936" cy="464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360E5-A01B-96DB-B0DD-0CA224876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CC389-FF34-F409-B7CF-155F23B5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BA666A0-6667-F9C3-0284-477FB4950F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067926D-D3AA-9567-EA56-907214058B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F5EBA8-C423-294D-7125-7D8FAC24B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91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88</Words>
  <Application>Microsoft Office PowerPoint</Application>
  <PresentationFormat>Широкоэкранный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 </vt:lpstr>
      <vt:lpstr>Фотогалерея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Урсул Ирина Васильевна</cp:lastModifiedBy>
  <cp:revision>94</cp:revision>
  <dcterms:created xsi:type="dcterms:W3CDTF">2019-04-24T07:29:32Z</dcterms:created>
  <dcterms:modified xsi:type="dcterms:W3CDTF">2026-04-27T13:52:49Z</dcterms:modified>
</cp:coreProperties>
</file>