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  <p14:sldId id="267"/>
            <p14:sldId id="268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жилого дома, помещения подвала №1-4, 6, 7, 9-21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Бендеры, ул. С. Лазо, 31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1551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193,1 кв.м.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1DC2073-A3D2-131F-AECC-42F4B073065D}"/>
              </a:ext>
            </a:extLst>
          </p:cNvPr>
          <p:cNvSpPr/>
          <p:nvPr/>
        </p:nvSpPr>
        <p:spPr>
          <a:xfrm>
            <a:off x="5553309" y="3429000"/>
            <a:ext cx="302059" cy="577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17920E-BDB4-9287-782E-0C5E62F53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87" y="1645602"/>
            <a:ext cx="7880569" cy="45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69B9DB-5652-A92B-713E-778799F13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1794033" y="1610359"/>
            <a:ext cx="7323774" cy="488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2B3FB-AA9D-7541-5655-395263CEE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15672-9CCE-AC84-7E5E-DF1C6263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5BF4FE-B7C2-45E9-5A64-730E1725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B784C7-FB97-C6CD-55E6-F51F82529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1794032" y="2053834"/>
            <a:ext cx="6855017" cy="4204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80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F7E65483-1522-D86F-CA62-80C13EE4C9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8240"/>
            <a:ext cx="5181600" cy="457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7A4DAE0-DEA2-0C84-A689-A03955927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58240"/>
            <a:ext cx="5181600" cy="457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213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90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 </vt:lpstr>
      <vt:lpstr>Фотогалерея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96</cp:revision>
  <dcterms:created xsi:type="dcterms:W3CDTF">2019-04-24T07:29:32Z</dcterms:created>
  <dcterms:modified xsi:type="dcterms:W3CDTF">2026-04-27T12:43:53Z</dcterms:modified>
</cp:coreProperties>
</file>