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  <p14:sldId id="266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здания Лит. В, помещения №№1, 10-12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ТИРАСПОЛЬ, ул. Шевченко, 100 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260980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Производство, хранение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105, 5 кв. 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7 643, 0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к участку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05135-41B4-9E39-E882-2D7AC76EC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545" y="1397742"/>
            <a:ext cx="7706801" cy="506800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11C6DA94-0F86-9913-B8CE-A8B8A9485700}"/>
              </a:ext>
            </a:extLst>
          </p:cNvPr>
          <p:cNvSpPr/>
          <p:nvPr/>
        </p:nvSpPr>
        <p:spPr>
          <a:xfrm>
            <a:off x="5570291" y="2457381"/>
            <a:ext cx="209724" cy="28581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E01C9-FB2A-B3C3-2289-4AA43684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C81E600-B358-5BF3-0502-19EFBAEA7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8683"/>
            <a:ext cx="6182686" cy="4802188"/>
          </a:xfr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DD0469-A47B-0C28-CDEB-D201196F1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54" y="1348683"/>
            <a:ext cx="5908646" cy="480218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13B849-5446-C200-2A25-96ECB9467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0" y="1208015"/>
            <a:ext cx="12192000" cy="6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05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DA9125-6C6B-950F-A4D1-4D33F45B1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6348"/>
            <a:ext cx="6023295" cy="481989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6BCF7F-2F0A-CCA2-86B5-4B15E6B7B4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96348"/>
            <a:ext cx="6096000" cy="48198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1472</TotalTime>
  <Words>98</Words>
  <Application>Microsoft Office PowerPoint</Application>
  <PresentationFormat>Широкоэкранный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59</cp:revision>
  <dcterms:created xsi:type="dcterms:W3CDTF">2019-04-24T07:29:32Z</dcterms:created>
  <dcterms:modified xsi:type="dcterms:W3CDTF">2026-04-23T13:47:02Z</dcterms:modified>
</cp:coreProperties>
</file>