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4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742AF95-6C62-4440-B429-6EC1AE86681A}">
          <p14:sldIdLst>
            <p14:sldId id="256"/>
            <p14:sldId id="261"/>
            <p14:sldId id="264"/>
          </p14:sldIdLst>
        </p14:section>
        <p14:section name="Раздел без заголовка" id="{598A78D7-4387-47B7-88D9-C4B296BC9BA2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dapm" initials="i" lastIdx="1" clrIdx="0">
    <p:extLst>
      <p:ext uri="{19B8F6BF-5375-455C-9EA6-DF929625EA0E}">
        <p15:presenceInfo xmlns:p15="http://schemas.microsoft.com/office/powerpoint/2012/main" userId="idapm" providerId="None"/>
      </p:ext>
    </p:extLst>
  </p:cmAuthor>
  <p:cmAuthor id="2" name="Попова Ольга Геннадьевна" initials="ПОГ" lastIdx="1" clrIdx="1">
    <p:extLst>
      <p:ext uri="{19B8F6BF-5375-455C-9EA6-DF929625EA0E}">
        <p15:presenceInfo xmlns:p15="http://schemas.microsoft.com/office/powerpoint/2012/main" userId="S-1-5-21-19161911-4055808686-1454308088-196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2536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8" autoAdjust="0"/>
    <p:restoredTop sz="94660"/>
  </p:normalViewPr>
  <p:slideViewPr>
    <p:cSldViewPr snapToGrid="0">
      <p:cViewPr>
        <p:scale>
          <a:sx n="110" d="100"/>
          <a:sy n="110" d="100"/>
        </p:scale>
        <p:origin x="342" y="1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79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0D657-9192-4A34-8408-C0A6B4C89403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C0701-CE37-48AD-BF41-E5AC23F569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7090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0D657-9192-4A34-8408-C0A6B4C89403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C0701-CE37-48AD-BF41-E5AC23F569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833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0D657-9192-4A34-8408-C0A6B4C89403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C0701-CE37-48AD-BF41-E5AC23F569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3296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0D657-9192-4A34-8408-C0A6B4C89403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C0701-CE37-48AD-BF41-E5AC23F569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8023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0D657-9192-4A34-8408-C0A6B4C89403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C0701-CE37-48AD-BF41-E5AC23F569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3945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0D657-9192-4A34-8408-C0A6B4C89403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C0701-CE37-48AD-BF41-E5AC23F569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2778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0D657-9192-4A34-8408-C0A6B4C89403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C0701-CE37-48AD-BF41-E5AC23F569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5971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0D657-9192-4A34-8408-C0A6B4C89403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C0701-CE37-48AD-BF41-E5AC23F569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7874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0D657-9192-4A34-8408-C0A6B4C89403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C0701-CE37-48AD-BF41-E5AC23F569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2687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0D657-9192-4A34-8408-C0A6B4C89403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C0701-CE37-48AD-BF41-E5AC23F569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3757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0D657-9192-4A34-8408-C0A6B4C89403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C0701-CE37-48AD-BF41-E5AC23F569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2640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A0D657-9192-4A34-8408-C0A6B4C89403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AC0701-CE37-48AD-BF41-E5AC23F569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600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524000" y="1561728"/>
            <a:ext cx="9144000" cy="1696868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Инвестиционный паспорт объекта</a:t>
            </a:r>
            <a:br>
              <a:rPr lang="ru-RU" dirty="0"/>
            </a:br>
            <a:r>
              <a:rPr lang="ru-RU" sz="1100" dirty="0"/>
              <a:t>________</a:t>
            </a:r>
            <a:r>
              <a:rPr lang="ru-RU" sz="1000" dirty="0"/>
              <a:t>__________________________________________________________________________________________________________________</a:t>
            </a:r>
            <a:r>
              <a:rPr lang="ru-RU" sz="1100" dirty="0"/>
              <a:t>______________</a:t>
            </a: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019129" y="3429000"/>
            <a:ext cx="10302014" cy="1626538"/>
          </a:xfrm>
        </p:spPr>
        <p:txBody>
          <a:bodyPr>
            <a:normAutofit/>
          </a:bodyPr>
          <a:lstStyle/>
          <a:p>
            <a:pPr algn="l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НАИМЕНОВАНИЕ ОБЪЕКТА: Земельный участок</a:t>
            </a:r>
          </a:p>
          <a:p>
            <a:pPr algn="l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АДРЕС: ПМР, Григориопольский район, с. Красная Горка, ул. Тираспольская, б/н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0" y="6038335"/>
            <a:ext cx="12192000" cy="81966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0" y="1270533"/>
            <a:ext cx="12192000" cy="0"/>
          </a:xfrm>
          <a:prstGeom prst="line">
            <a:avLst/>
          </a:prstGeom>
          <a:ln w="44450">
            <a:solidFill>
              <a:srgbClr val="33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0" y="1374807"/>
            <a:ext cx="12192000" cy="0"/>
          </a:xfrm>
          <a:prstGeom prst="line">
            <a:avLst/>
          </a:prstGeom>
          <a:ln w="19050">
            <a:solidFill>
              <a:srgbClr val="33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одзаголовок 4"/>
          <p:cNvSpPr txBox="1">
            <a:spLocks/>
          </p:cNvSpPr>
          <p:nvPr/>
        </p:nvSpPr>
        <p:spPr>
          <a:xfrm>
            <a:off x="1524000" y="4055129"/>
            <a:ext cx="9144000" cy="7640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0235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0" y="1258306"/>
            <a:ext cx="12192000" cy="0"/>
          </a:xfrm>
          <a:prstGeom prst="line">
            <a:avLst/>
          </a:prstGeom>
          <a:ln w="44450">
            <a:solidFill>
              <a:srgbClr val="33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0" y="1367954"/>
            <a:ext cx="12192000" cy="0"/>
          </a:xfrm>
          <a:prstGeom prst="line">
            <a:avLst/>
          </a:prstGeom>
          <a:ln w="19050">
            <a:solidFill>
              <a:srgbClr val="3399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6096000" y="883533"/>
            <a:ext cx="5608321" cy="248581"/>
          </a:xfrm>
        </p:spPr>
        <p:txBody>
          <a:bodyPr>
            <a:noAutofit/>
          </a:bodyPr>
          <a:lstStyle/>
          <a:p>
            <a:pPr algn="ctr"/>
            <a:r>
              <a:rPr lang="ru-RU" sz="18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 инвестиционной площадки</a:t>
            </a:r>
          </a:p>
        </p:txBody>
      </p:sp>
      <p:graphicFrame>
        <p:nvGraphicFramePr>
          <p:cNvPr id="8" name="Таблица 8">
            <a:extLst>
              <a:ext uri="{FF2B5EF4-FFF2-40B4-BE49-F238E27FC236}">
                <a16:creationId xmlns:a16="http://schemas.microsoft.com/office/drawing/2014/main" id="{10C652FD-8D87-2EB2-37EE-0026F56FDF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5800795"/>
              </p:ext>
            </p:extLst>
          </p:nvPr>
        </p:nvGraphicFramePr>
        <p:xfrm>
          <a:off x="522513" y="1645920"/>
          <a:ext cx="11181808" cy="584780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5590904">
                  <a:extLst>
                    <a:ext uri="{9D8B030D-6E8A-4147-A177-3AD203B41FA5}">
                      <a16:colId xmlns:a16="http://schemas.microsoft.com/office/drawing/2014/main" val="2683723241"/>
                    </a:ext>
                  </a:extLst>
                </a:gridCol>
                <a:gridCol w="5590904">
                  <a:extLst>
                    <a:ext uri="{9D8B030D-6E8A-4147-A177-3AD203B41FA5}">
                      <a16:colId xmlns:a16="http://schemas.microsoft.com/office/drawing/2014/main" val="3924917833"/>
                    </a:ext>
                  </a:extLst>
                </a:gridCol>
              </a:tblGrid>
              <a:tr h="3766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</a:rPr>
                        <a:t>Рекомендованное назначение</a:t>
                      </a:r>
                      <a:endParaRPr lang="ru-RU" sz="1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 проектирование и организацию специализированного или универсального рынка розничной торговли, выполнению работ и оказание услуг (авторынок, рынок стройматериалов, вещевой рынок)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8343717"/>
                  </a:ext>
                </a:extLst>
              </a:tr>
              <a:tr h="3766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/>
                        <a:t>Общая площадь инвестиционной площадки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/>
                        <a:t>84 768 кв.м.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3652072"/>
                  </a:ext>
                </a:extLst>
              </a:tr>
              <a:tr h="3766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Общая площадь участка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/>
                        <a:t>84 768 кв.м.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5815994"/>
                  </a:ext>
                </a:extLst>
              </a:tr>
              <a:tr h="3766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/>
                        <a:t>Электроснабжение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Есть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2873182"/>
                  </a:ext>
                </a:extLst>
              </a:tr>
              <a:tr h="3766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/>
                        <a:t>Газоснабжение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Есть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642783"/>
                  </a:ext>
                </a:extLst>
              </a:tr>
              <a:tr h="3766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/>
                        <a:t>Водоснабжение и водоотведение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Есть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1677251"/>
                  </a:ext>
                </a:extLst>
              </a:tr>
              <a:tr h="376645">
                <a:tc>
                  <a:txBody>
                    <a:bodyPr/>
                    <a:lstStyle/>
                    <a:p>
                      <a:r>
                        <a:rPr lang="ru-RU" dirty="0"/>
                        <a:t>Транспортные коммуникации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Асфальтобетонная и грунтовая дорога вблизи участка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4136540"/>
                  </a:ext>
                </a:extLst>
              </a:tr>
              <a:tr h="376645">
                <a:tc>
                  <a:txBody>
                    <a:bodyPr/>
                    <a:lstStyle/>
                    <a:p>
                      <a:r>
                        <a:rPr lang="ru-RU" dirty="0"/>
                        <a:t>Форма собственности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Объект находится в муниципальной собственности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947457"/>
                  </a:ext>
                </a:extLst>
              </a:tr>
              <a:tr h="376645">
                <a:tc gridSpan="2">
                  <a:txBody>
                    <a:bodyPr/>
                    <a:lstStyle/>
                    <a:p>
                      <a:r>
                        <a:rPr lang="ru-RU" dirty="0"/>
                        <a:t>Форма взаимодействия с инвестором: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2076201"/>
                  </a:ext>
                </a:extLst>
              </a:tr>
              <a:tr h="376645">
                <a:tc>
                  <a:txBody>
                    <a:bodyPr/>
                    <a:lstStyle/>
                    <a:p>
                      <a:r>
                        <a:rPr lang="ru-RU" dirty="0"/>
                        <a:t>Аренда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Нет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3150653"/>
                  </a:ext>
                </a:extLst>
              </a:tr>
              <a:tr h="188323">
                <a:tc>
                  <a:txBody>
                    <a:bodyPr/>
                    <a:lstStyle/>
                    <a:p>
                      <a:r>
                        <a:rPr lang="ru-RU" dirty="0"/>
                        <a:t>Продажа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Нет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688700"/>
                  </a:ext>
                </a:extLst>
              </a:tr>
              <a:tr h="188323">
                <a:tc>
                  <a:txBody>
                    <a:bodyPr/>
                    <a:lstStyle/>
                    <a:p>
                      <a:r>
                        <a:rPr lang="ru-RU" dirty="0"/>
                        <a:t>Совместная деятельность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425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3282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6581B3-7D5B-C441-B9A3-69441FC14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168156" cy="1325563"/>
          </a:xfrm>
        </p:spPr>
        <p:txBody>
          <a:bodyPr>
            <a:normAutofit/>
          </a:bodyPr>
          <a:lstStyle/>
          <a:p>
            <a:pPr algn="r"/>
            <a:r>
              <a:rPr lang="ru-RU" sz="18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Местонахождение объекта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DA7A469-5D12-031E-79F7-C198AC7B5B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98930"/>
            <a:ext cx="12192000" cy="42587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F325B2CF-99AD-31F3-A34C-B7033F1E92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36158" y="1320110"/>
            <a:ext cx="9256662" cy="5413212"/>
          </a:xfrm>
          <a:prstGeom prst="rect">
            <a:avLst/>
          </a:prstGeom>
        </p:spPr>
      </p:pic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4442A794-5F4F-146E-C1B6-09C1D983EFAF}"/>
              </a:ext>
            </a:extLst>
          </p:cNvPr>
          <p:cNvCxnSpPr>
            <a:cxnSpLocks/>
          </p:cNvCxnSpPr>
          <p:nvPr/>
        </p:nvCxnSpPr>
        <p:spPr>
          <a:xfrm>
            <a:off x="4281443" y="3805238"/>
            <a:ext cx="138157" cy="544571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73248FCB-04E2-82AB-84A5-FF8790980506}"/>
              </a:ext>
            </a:extLst>
          </p:cNvPr>
          <p:cNvCxnSpPr>
            <a:cxnSpLocks/>
          </p:cNvCxnSpPr>
          <p:nvPr/>
        </p:nvCxnSpPr>
        <p:spPr>
          <a:xfrm flipV="1">
            <a:off x="5435125" y="4546832"/>
            <a:ext cx="1478423" cy="409729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28B72B51-80D2-BA48-E554-A71F0AD6C54B}"/>
              </a:ext>
            </a:extLst>
          </p:cNvPr>
          <p:cNvCxnSpPr>
            <a:cxnSpLocks/>
          </p:cNvCxnSpPr>
          <p:nvPr/>
        </p:nvCxnSpPr>
        <p:spPr>
          <a:xfrm flipV="1">
            <a:off x="4281443" y="3429000"/>
            <a:ext cx="1717930" cy="376238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29E13159-9459-E132-67FE-15A855D43B9E}"/>
              </a:ext>
            </a:extLst>
          </p:cNvPr>
          <p:cNvCxnSpPr>
            <a:cxnSpLocks/>
          </p:cNvCxnSpPr>
          <p:nvPr/>
        </p:nvCxnSpPr>
        <p:spPr>
          <a:xfrm flipH="1" flipV="1">
            <a:off x="5999373" y="3429000"/>
            <a:ext cx="914175" cy="1117832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id="{7E8C8EF1-4AE2-2D40-90FC-F1ECAC09959F}"/>
              </a:ext>
            </a:extLst>
          </p:cNvPr>
          <p:cNvCxnSpPr>
            <a:cxnSpLocks/>
          </p:cNvCxnSpPr>
          <p:nvPr/>
        </p:nvCxnSpPr>
        <p:spPr>
          <a:xfrm>
            <a:off x="5019413" y="4193537"/>
            <a:ext cx="415712" cy="763024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044C0D8E-862F-DCD0-1D74-A411C81ABA98}"/>
              </a:ext>
            </a:extLst>
          </p:cNvPr>
          <p:cNvCxnSpPr>
            <a:cxnSpLocks/>
          </p:cNvCxnSpPr>
          <p:nvPr/>
        </p:nvCxnSpPr>
        <p:spPr>
          <a:xfrm flipH="1">
            <a:off x="4419600" y="4193537"/>
            <a:ext cx="599813" cy="156272"/>
          </a:xfrm>
          <a:prstGeom prst="line">
            <a:avLst/>
          </a:prstGeom>
          <a:ln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956462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1855</TotalTime>
  <Words>115</Words>
  <Application>Microsoft Office PowerPoint</Application>
  <PresentationFormat>Широкоэкранный</PresentationFormat>
  <Paragraphs>28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Тема Office</vt:lpstr>
      <vt:lpstr>Инвестиционный паспорт объекта ________________________________________________________________________________________________________________________________________</vt:lpstr>
      <vt:lpstr>Характеристика инвестиционной площадки</vt:lpstr>
      <vt:lpstr>Местонахождение объекта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 1</dc:creator>
  <cp:lastModifiedBy>г.Григориополь Отдел архитектуры</cp:lastModifiedBy>
  <cp:revision>81</cp:revision>
  <dcterms:created xsi:type="dcterms:W3CDTF">2019-04-24T07:29:32Z</dcterms:created>
  <dcterms:modified xsi:type="dcterms:W3CDTF">2026-03-02T13:21:27Z</dcterms:modified>
</cp:coreProperties>
</file>